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8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 Light" panose="020F0502020204030203" pitchFamily="34" charset="0"/>
      <p:regular r:id="rId10"/>
      <p:italic r:id="rId11"/>
    </p:embeddedFont>
    <p:embeddedFont>
      <p:font typeface="Raleway" panose="020B0503030101060003" pitchFamily="34" charset="0"/>
      <p:regular r:id="rId12"/>
      <p:bold r:id="rId13"/>
      <p:italic r:id="rId14"/>
      <p:boldItalic r:id="rId15"/>
    </p:embeddedFont>
    <p:embeddedFont>
      <p:font typeface="Raleway Light" panose="020B0403030101060003" pitchFamily="34" charset="0"/>
      <p:regular r:id="rId16"/>
      <p:italic r:id="rId17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52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3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084E8-7E53-4F5B-A4FD-5F5A579E5720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27265-EC34-4605-A407-9C5A240F6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30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0619" y="645458"/>
            <a:ext cx="11403012" cy="579502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470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98255" y="3850525"/>
            <a:ext cx="4510071" cy="245951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698255" y="1277957"/>
            <a:ext cx="4510071" cy="245951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262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595692" y="645459"/>
            <a:ext cx="2596308" cy="5821442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692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698255" y="3850525"/>
            <a:ext cx="4510071" cy="245951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013551" y="3850524"/>
            <a:ext cx="4510071" cy="245951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407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697663" y="4362450"/>
            <a:ext cx="4510087" cy="18827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448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973287" y="2714277"/>
            <a:ext cx="3598713" cy="3598712"/>
          </a:xfrm>
          <a:prstGeom prst="teardrop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390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7098665" y="2015627"/>
            <a:ext cx="4297363" cy="4297362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840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962603" y="2742741"/>
            <a:ext cx="2842124" cy="2842123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7416100" y="2742741"/>
            <a:ext cx="2842124" cy="2842123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964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0618" y="645459"/>
            <a:ext cx="11403011" cy="2783542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90525" y="4378325"/>
            <a:ext cx="1423988" cy="1423988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942234" y="4378325"/>
            <a:ext cx="1423988" cy="1423988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93943" y="4378325"/>
            <a:ext cx="1423988" cy="1423988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045652" y="4378325"/>
            <a:ext cx="1423988" cy="1423988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795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65580" y="3024551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449179" y="3024551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81981" y="3024551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3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34586" y="3024552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593308" y="3024552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75864" y="3024552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02401" y="3024552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3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93228" y="952172"/>
            <a:ext cx="5130800" cy="518160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77931" y="4736880"/>
            <a:ext cx="1827939" cy="99189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005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94065" y="3024552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70759" y="3024552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17371" y="3024552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347453" y="3024552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524147" y="3024552"/>
            <a:ext cx="1843424" cy="184448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697663" y="1260088"/>
            <a:ext cx="4510087" cy="505150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23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80263" y="3200013"/>
            <a:ext cx="3657987" cy="3657987"/>
          </a:xfrm>
          <a:prstGeom prst="triangl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34013" y="3200013"/>
            <a:ext cx="3657987" cy="3657987"/>
          </a:xfrm>
          <a:prstGeom prst="triangl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31819" y="1349375"/>
            <a:ext cx="5508625" cy="5508625"/>
          </a:xfrm>
          <a:prstGeom prst="triangle">
            <a:avLst/>
          </a:prstGeom>
          <a:ln w="38100">
            <a:solidFill>
              <a:schemeClr val="bg1"/>
            </a:solidFill>
          </a:ln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02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341687" y="1349375"/>
            <a:ext cx="5508625" cy="5508625"/>
          </a:xfrm>
          <a:prstGeom prst="triangle">
            <a:avLst/>
          </a:prstGeom>
          <a:ln w="38100">
            <a:noFill/>
          </a:ln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653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 flipV="1">
            <a:off x="3341687" y="1349375"/>
            <a:ext cx="5508625" cy="5508625"/>
          </a:xfrm>
          <a:prstGeom prst="triangle">
            <a:avLst/>
          </a:prstGeom>
          <a:ln w="38100">
            <a:noFill/>
          </a:ln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66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760196" y="-21101"/>
            <a:ext cx="10863607" cy="6879101"/>
          </a:xfrm>
          <a:prstGeom prst="diamond">
            <a:avLst/>
          </a:prstGeom>
          <a:ln w="38100">
            <a:noFill/>
          </a:ln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763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5431804" y="-21101"/>
            <a:ext cx="10863607" cy="6879101"/>
          </a:xfrm>
          <a:prstGeom prst="diamond">
            <a:avLst/>
          </a:prstGeom>
          <a:ln w="38100">
            <a:noFill/>
          </a:ln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597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0619" y="2715491"/>
            <a:ext cx="11403012" cy="372499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15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7775" y="2700722"/>
            <a:ext cx="3019824" cy="361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91050" y="2700722"/>
            <a:ext cx="4609899" cy="361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34400" y="800644"/>
            <a:ext cx="3089563" cy="551427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168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434919" y="16206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928849" y="16206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422779" y="16206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916709" y="16206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434919" y="32208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928849" y="32208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422779" y="32208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916709" y="32208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10639" y="32208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0434919" y="48210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928849" y="48210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422779" y="48210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5916709" y="48210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410639" y="48210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904569" y="48210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398499" y="4821025"/>
            <a:ext cx="1371600" cy="148164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5724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93228" y="952172"/>
            <a:ext cx="5130800" cy="5181600"/>
          </a:xfrm>
          <a:prstGeom prst="ellipse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577931" y="4736880"/>
            <a:ext cx="1827939" cy="99189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454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06254" y="1887181"/>
            <a:ext cx="1842249" cy="216497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37666" y="4283052"/>
            <a:ext cx="1842249" cy="216497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706254" y="4283052"/>
            <a:ext cx="1842249" cy="216497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21960" y="4283052"/>
            <a:ext cx="1842249" cy="216497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874842" y="1887181"/>
            <a:ext cx="1842249" cy="216497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90548" y="1887181"/>
            <a:ext cx="1842249" cy="216497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874842" y="4283052"/>
            <a:ext cx="1842249" cy="216497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90548" y="4283052"/>
            <a:ext cx="1842249" cy="216497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053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99369" y="575234"/>
            <a:ext cx="1885300" cy="226401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99370" y="2883301"/>
            <a:ext cx="1885300" cy="191227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00288" y="4862571"/>
            <a:ext cx="1884456" cy="199605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472880" y="575234"/>
            <a:ext cx="3249744" cy="294232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794196" y="575234"/>
            <a:ext cx="1973725" cy="1932822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794196" y="5002299"/>
            <a:ext cx="3797008" cy="1856322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7866001" y="575234"/>
            <a:ext cx="3879255" cy="193282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5794196" y="2573060"/>
            <a:ext cx="3797007" cy="2348303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678266" y="2573060"/>
            <a:ext cx="2055973" cy="4285561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472880" y="3565443"/>
            <a:ext cx="3249742" cy="32931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41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6904" y="2416984"/>
            <a:ext cx="4845611" cy="38753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48105" y="2416984"/>
            <a:ext cx="4845611" cy="38753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91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6904" y="2416984"/>
            <a:ext cx="3423211" cy="38753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55365" y="2416984"/>
            <a:ext cx="3423211" cy="38753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953827" y="2416984"/>
            <a:ext cx="3423211" cy="38753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128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6904" y="2688219"/>
            <a:ext cx="2900696" cy="36142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98206" y="3652862"/>
            <a:ext cx="4428045" cy="264955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66855" y="3652862"/>
            <a:ext cx="2967684" cy="264955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813729" y="1669057"/>
            <a:ext cx="4412521" cy="18498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66854" y="869327"/>
            <a:ext cx="2967684" cy="264955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10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024097" y="4551470"/>
            <a:ext cx="1986292" cy="177428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57693" y="4551470"/>
            <a:ext cx="1986292" cy="177428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91289" y="4551470"/>
            <a:ext cx="1986292" cy="177428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024097" y="2635585"/>
            <a:ext cx="1986292" cy="177428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57693" y="2635585"/>
            <a:ext cx="1986292" cy="177428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91289" y="2635585"/>
            <a:ext cx="1986292" cy="177428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291289" y="719699"/>
            <a:ext cx="1986292" cy="177428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157693" y="719699"/>
            <a:ext cx="1986292" cy="177428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879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49671" y="1979608"/>
            <a:ext cx="8884780" cy="2286489"/>
          </a:xfrm>
          <a:custGeom>
            <a:avLst/>
            <a:gdLst>
              <a:gd name="connsiteX0" fmla="*/ 7143844 w 8884780"/>
              <a:gd name="connsiteY0" fmla="*/ 34890 h 2286489"/>
              <a:gd name="connsiteX1" fmla="*/ 8285305 w 8884780"/>
              <a:gd name="connsiteY1" fmla="*/ 34890 h 2286489"/>
              <a:gd name="connsiteX2" fmla="*/ 8285305 w 8884780"/>
              <a:gd name="connsiteY2" fmla="*/ 104274 h 2286489"/>
              <a:gd name="connsiteX3" fmla="*/ 7949091 w 8884780"/>
              <a:gd name="connsiteY3" fmla="*/ 104274 h 2286489"/>
              <a:gd name="connsiteX4" fmla="*/ 7949091 w 8884780"/>
              <a:gd name="connsiteY4" fmla="*/ 2185387 h 2286489"/>
              <a:gd name="connsiteX5" fmla="*/ 8063277 w 8884780"/>
              <a:gd name="connsiteY5" fmla="*/ 2185387 h 2286489"/>
              <a:gd name="connsiteX6" fmla="*/ 8518038 w 8884780"/>
              <a:gd name="connsiteY6" fmla="*/ 1994250 h 2286489"/>
              <a:gd name="connsiteX7" fmla="*/ 8818171 w 8884780"/>
              <a:gd name="connsiteY7" fmla="*/ 1512837 h 2286489"/>
              <a:gd name="connsiteX8" fmla="*/ 8884780 w 8884780"/>
              <a:gd name="connsiteY8" fmla="*/ 1512837 h 2286489"/>
              <a:gd name="connsiteX9" fmla="*/ 8824515 w 8884780"/>
              <a:gd name="connsiteY9" fmla="*/ 2254771 h 2286489"/>
              <a:gd name="connsiteX10" fmla="*/ 7143844 w 8884780"/>
              <a:gd name="connsiteY10" fmla="*/ 2254771 h 2286489"/>
              <a:gd name="connsiteX11" fmla="*/ 7143844 w 8884780"/>
              <a:gd name="connsiteY11" fmla="*/ 2185387 h 2286489"/>
              <a:gd name="connsiteX12" fmla="*/ 7330981 w 8884780"/>
              <a:gd name="connsiteY12" fmla="*/ 2185387 h 2286489"/>
              <a:gd name="connsiteX13" fmla="*/ 7330981 w 8884780"/>
              <a:gd name="connsiteY13" fmla="*/ 104274 h 2286489"/>
              <a:gd name="connsiteX14" fmla="*/ 7143844 w 8884780"/>
              <a:gd name="connsiteY14" fmla="*/ 104274 h 2286489"/>
              <a:gd name="connsiteX15" fmla="*/ 5257895 w 8884780"/>
              <a:gd name="connsiteY15" fmla="*/ 34890 h 2286489"/>
              <a:gd name="connsiteX16" fmla="*/ 6399356 w 8884780"/>
              <a:gd name="connsiteY16" fmla="*/ 34890 h 2286489"/>
              <a:gd name="connsiteX17" fmla="*/ 6399356 w 8884780"/>
              <a:gd name="connsiteY17" fmla="*/ 104274 h 2286489"/>
              <a:gd name="connsiteX18" fmla="*/ 6063142 w 8884780"/>
              <a:gd name="connsiteY18" fmla="*/ 104274 h 2286489"/>
              <a:gd name="connsiteX19" fmla="*/ 6063142 w 8884780"/>
              <a:gd name="connsiteY19" fmla="*/ 2185387 h 2286489"/>
              <a:gd name="connsiteX20" fmla="*/ 6177328 w 8884780"/>
              <a:gd name="connsiteY20" fmla="*/ 2185387 h 2286489"/>
              <a:gd name="connsiteX21" fmla="*/ 6632087 w 8884780"/>
              <a:gd name="connsiteY21" fmla="*/ 1994250 h 2286489"/>
              <a:gd name="connsiteX22" fmla="*/ 6932221 w 8884780"/>
              <a:gd name="connsiteY22" fmla="*/ 1512837 h 2286489"/>
              <a:gd name="connsiteX23" fmla="*/ 6998830 w 8884780"/>
              <a:gd name="connsiteY23" fmla="*/ 1512837 h 2286489"/>
              <a:gd name="connsiteX24" fmla="*/ 6938565 w 8884780"/>
              <a:gd name="connsiteY24" fmla="*/ 2254771 h 2286489"/>
              <a:gd name="connsiteX25" fmla="*/ 5257895 w 8884780"/>
              <a:gd name="connsiteY25" fmla="*/ 2254771 h 2286489"/>
              <a:gd name="connsiteX26" fmla="*/ 5257895 w 8884780"/>
              <a:gd name="connsiteY26" fmla="*/ 2185387 h 2286489"/>
              <a:gd name="connsiteX27" fmla="*/ 5445032 w 8884780"/>
              <a:gd name="connsiteY27" fmla="*/ 2185387 h 2286489"/>
              <a:gd name="connsiteX28" fmla="*/ 5445032 w 8884780"/>
              <a:gd name="connsiteY28" fmla="*/ 104274 h 2286489"/>
              <a:gd name="connsiteX29" fmla="*/ 5257895 w 8884780"/>
              <a:gd name="connsiteY29" fmla="*/ 104274 h 2286489"/>
              <a:gd name="connsiteX30" fmla="*/ 4146632 w 8884780"/>
              <a:gd name="connsiteY30" fmla="*/ 34890 h 2286489"/>
              <a:gd name="connsiteX31" fmla="*/ 5113642 w 8884780"/>
              <a:gd name="connsiteY31" fmla="*/ 34890 h 2286489"/>
              <a:gd name="connsiteX32" fmla="*/ 5113642 w 8884780"/>
              <a:gd name="connsiteY32" fmla="*/ 94758 h 2286489"/>
              <a:gd name="connsiteX33" fmla="*/ 4939192 w 8884780"/>
              <a:gd name="connsiteY33" fmla="*/ 94758 h 2286489"/>
              <a:gd name="connsiteX34" fmla="*/ 4939192 w 8884780"/>
              <a:gd name="connsiteY34" fmla="*/ 2194903 h 2286489"/>
              <a:gd name="connsiteX35" fmla="*/ 5113642 w 8884780"/>
              <a:gd name="connsiteY35" fmla="*/ 2194903 h 2286489"/>
              <a:gd name="connsiteX36" fmla="*/ 5113642 w 8884780"/>
              <a:gd name="connsiteY36" fmla="*/ 2254771 h 2286489"/>
              <a:gd name="connsiteX37" fmla="*/ 4146632 w 8884780"/>
              <a:gd name="connsiteY37" fmla="*/ 2254771 h 2286489"/>
              <a:gd name="connsiteX38" fmla="*/ 4146632 w 8884780"/>
              <a:gd name="connsiteY38" fmla="*/ 2194903 h 2286489"/>
              <a:gd name="connsiteX39" fmla="*/ 4321083 w 8884780"/>
              <a:gd name="connsiteY39" fmla="*/ 2194903 h 2286489"/>
              <a:gd name="connsiteX40" fmla="*/ 4321083 w 8884780"/>
              <a:gd name="connsiteY40" fmla="*/ 94758 h 2286489"/>
              <a:gd name="connsiteX41" fmla="*/ 4146632 w 8884780"/>
              <a:gd name="connsiteY41" fmla="*/ 94758 h 2286489"/>
              <a:gd name="connsiteX42" fmla="*/ 1822532 w 8884780"/>
              <a:gd name="connsiteY42" fmla="*/ 34890 h 2286489"/>
              <a:gd name="connsiteX43" fmla="*/ 2789646 w 8884780"/>
              <a:gd name="connsiteY43" fmla="*/ 34890 h 2286489"/>
              <a:gd name="connsiteX44" fmla="*/ 2789646 w 8884780"/>
              <a:gd name="connsiteY44" fmla="*/ 94758 h 2286489"/>
              <a:gd name="connsiteX45" fmla="*/ 2615092 w 8884780"/>
              <a:gd name="connsiteY45" fmla="*/ 94758 h 2286489"/>
              <a:gd name="connsiteX46" fmla="*/ 2615092 w 8884780"/>
              <a:gd name="connsiteY46" fmla="*/ 1097437 h 2286489"/>
              <a:gd name="connsiteX47" fmla="*/ 2640482 w 8884780"/>
              <a:gd name="connsiteY47" fmla="*/ 1091106 h 2286489"/>
              <a:gd name="connsiteX48" fmla="*/ 3535138 w 8884780"/>
              <a:gd name="connsiteY48" fmla="*/ 94758 h 2286489"/>
              <a:gd name="connsiteX49" fmla="*/ 3284743 w 8884780"/>
              <a:gd name="connsiteY49" fmla="*/ 94758 h 2286489"/>
              <a:gd name="connsiteX50" fmla="*/ 3284743 w 8884780"/>
              <a:gd name="connsiteY50" fmla="*/ 34890 h 2286489"/>
              <a:gd name="connsiteX51" fmla="*/ 3839416 w 8884780"/>
              <a:gd name="connsiteY51" fmla="*/ 34890 h 2286489"/>
              <a:gd name="connsiteX52" fmla="*/ 3839416 w 8884780"/>
              <a:gd name="connsiteY52" fmla="*/ 94758 h 2286489"/>
              <a:gd name="connsiteX53" fmla="*/ 3649242 w 8884780"/>
              <a:gd name="connsiteY53" fmla="*/ 94758 h 2286489"/>
              <a:gd name="connsiteX54" fmla="*/ 3103843 w 8884780"/>
              <a:gd name="connsiteY54" fmla="*/ 703990 h 2286489"/>
              <a:gd name="connsiteX55" fmla="*/ 3864791 w 8884780"/>
              <a:gd name="connsiteY55" fmla="*/ 2194903 h 2286489"/>
              <a:gd name="connsiteX56" fmla="*/ 4036070 w 8884780"/>
              <a:gd name="connsiteY56" fmla="*/ 2194903 h 2286489"/>
              <a:gd name="connsiteX57" fmla="*/ 4036070 w 8884780"/>
              <a:gd name="connsiteY57" fmla="*/ 2254771 h 2286489"/>
              <a:gd name="connsiteX58" fmla="*/ 3018153 w 8884780"/>
              <a:gd name="connsiteY58" fmla="*/ 2254771 h 2286489"/>
              <a:gd name="connsiteX59" fmla="*/ 3018153 w 8884780"/>
              <a:gd name="connsiteY59" fmla="*/ 2194903 h 2286489"/>
              <a:gd name="connsiteX60" fmla="*/ 3167318 w 8884780"/>
              <a:gd name="connsiteY60" fmla="*/ 2194903 h 2286489"/>
              <a:gd name="connsiteX61" fmla="*/ 2643655 w 8884780"/>
              <a:gd name="connsiteY61" fmla="*/ 1182708 h 2286489"/>
              <a:gd name="connsiteX62" fmla="*/ 2615092 w 8884780"/>
              <a:gd name="connsiteY62" fmla="*/ 1189035 h 2286489"/>
              <a:gd name="connsiteX63" fmla="*/ 2615092 w 8884780"/>
              <a:gd name="connsiteY63" fmla="*/ 2194903 h 2286489"/>
              <a:gd name="connsiteX64" fmla="*/ 2789646 w 8884780"/>
              <a:gd name="connsiteY64" fmla="*/ 2194903 h 2286489"/>
              <a:gd name="connsiteX65" fmla="*/ 2789646 w 8884780"/>
              <a:gd name="connsiteY65" fmla="*/ 2254771 h 2286489"/>
              <a:gd name="connsiteX66" fmla="*/ 1822532 w 8884780"/>
              <a:gd name="connsiteY66" fmla="*/ 2254771 h 2286489"/>
              <a:gd name="connsiteX67" fmla="*/ 1822532 w 8884780"/>
              <a:gd name="connsiteY67" fmla="*/ 2194903 h 2286489"/>
              <a:gd name="connsiteX68" fmla="*/ 1996983 w 8884780"/>
              <a:gd name="connsiteY68" fmla="*/ 2194903 h 2286489"/>
              <a:gd name="connsiteX69" fmla="*/ 1996983 w 8884780"/>
              <a:gd name="connsiteY69" fmla="*/ 94758 h 2286489"/>
              <a:gd name="connsiteX70" fmla="*/ 1822532 w 8884780"/>
              <a:gd name="connsiteY70" fmla="*/ 94758 h 2286489"/>
              <a:gd name="connsiteX71" fmla="*/ 761024 w 8884780"/>
              <a:gd name="connsiteY71" fmla="*/ 0 h 2286489"/>
              <a:gd name="connsiteX72" fmla="*/ 1112443 w 8884780"/>
              <a:gd name="connsiteY72" fmla="*/ 48969 h 2286489"/>
              <a:gd name="connsiteX73" fmla="*/ 1325759 w 8884780"/>
              <a:gd name="connsiteY73" fmla="*/ 97938 h 2286489"/>
              <a:gd name="connsiteX74" fmla="*/ 1383577 w 8884780"/>
              <a:gd name="connsiteY74" fmla="*/ 81729 h 2286489"/>
              <a:gd name="connsiteX75" fmla="*/ 1417634 w 8884780"/>
              <a:gd name="connsiteY75" fmla="*/ 34890 h 2286489"/>
              <a:gd name="connsiteX76" fmla="*/ 1452483 w 8884780"/>
              <a:gd name="connsiteY76" fmla="*/ 34890 h 2286489"/>
              <a:gd name="connsiteX77" fmla="*/ 1474660 w 8884780"/>
              <a:gd name="connsiteY77" fmla="*/ 675316 h 2286489"/>
              <a:gd name="connsiteX78" fmla="*/ 1423970 w 8884780"/>
              <a:gd name="connsiteY78" fmla="*/ 675316 h 2286489"/>
              <a:gd name="connsiteX79" fmla="*/ 1242216 w 8884780"/>
              <a:gd name="connsiteY79" fmla="*/ 387684 h 2286489"/>
              <a:gd name="connsiteX80" fmla="*/ 1011696 w 8884780"/>
              <a:gd name="connsiteY80" fmla="*/ 159269 h 2286489"/>
              <a:gd name="connsiteX81" fmla="*/ 719773 w 8884780"/>
              <a:gd name="connsiteY81" fmla="*/ 66212 h 2286489"/>
              <a:gd name="connsiteX82" fmla="*/ 440533 w 8884780"/>
              <a:gd name="connsiteY82" fmla="*/ 156230 h 2286489"/>
              <a:gd name="connsiteX83" fmla="*/ 332645 w 8884780"/>
              <a:gd name="connsiteY83" fmla="*/ 386627 h 2286489"/>
              <a:gd name="connsiteX84" fmla="*/ 480594 w 8884780"/>
              <a:gd name="connsiteY84" fmla="*/ 642402 h 2286489"/>
              <a:gd name="connsiteX85" fmla="*/ 868912 w 8884780"/>
              <a:gd name="connsiteY85" fmla="*/ 786350 h 2286489"/>
              <a:gd name="connsiteX86" fmla="*/ 1217820 w 8884780"/>
              <a:gd name="connsiteY86" fmla="*/ 904081 h 2286489"/>
              <a:gd name="connsiteX87" fmla="*/ 1496797 w 8884780"/>
              <a:gd name="connsiteY87" fmla="*/ 1123330 h 2286489"/>
              <a:gd name="connsiteX88" fmla="*/ 1610890 w 8884780"/>
              <a:gd name="connsiteY88" fmla="*/ 1528693 h 2286489"/>
              <a:gd name="connsiteX89" fmla="*/ 1397351 w 8884780"/>
              <a:gd name="connsiteY89" fmla="*/ 2078901 h 2286489"/>
              <a:gd name="connsiteX90" fmla="*/ 834007 w 8884780"/>
              <a:gd name="connsiteY90" fmla="*/ 2286489 h 2286489"/>
              <a:gd name="connsiteX91" fmla="*/ 420383 w 8884780"/>
              <a:gd name="connsiteY91" fmla="*/ 2239107 h 2286489"/>
              <a:gd name="connsiteX92" fmla="*/ 171081 w 8884780"/>
              <a:gd name="connsiteY92" fmla="*/ 2191726 h 2286489"/>
              <a:gd name="connsiteX93" fmla="*/ 114058 w 8884780"/>
              <a:gd name="connsiteY93" fmla="*/ 2216643 h 2286489"/>
              <a:gd name="connsiteX94" fmla="*/ 76042 w 8884780"/>
              <a:gd name="connsiteY94" fmla="*/ 2286489 h 2286489"/>
              <a:gd name="connsiteX95" fmla="*/ 31691 w 8884780"/>
              <a:gd name="connsiteY95" fmla="*/ 2286489 h 2286489"/>
              <a:gd name="connsiteX96" fmla="*/ 0 w 8884780"/>
              <a:gd name="connsiteY96" fmla="*/ 1531865 h 2286489"/>
              <a:gd name="connsiteX97" fmla="*/ 53866 w 8884780"/>
              <a:gd name="connsiteY97" fmla="*/ 1531865 h 2286489"/>
              <a:gd name="connsiteX98" fmla="*/ 258007 w 8884780"/>
              <a:gd name="connsiteY98" fmla="*/ 1851338 h 2286489"/>
              <a:gd name="connsiteX99" fmla="*/ 537670 w 8884780"/>
              <a:gd name="connsiteY99" fmla="*/ 2112298 h 2286489"/>
              <a:gd name="connsiteX100" fmla="*/ 868912 w 8884780"/>
              <a:gd name="connsiteY100" fmla="*/ 2220277 h 2286489"/>
              <a:gd name="connsiteX101" fmla="*/ 1141804 w 8884780"/>
              <a:gd name="connsiteY101" fmla="*/ 2140570 h 2286489"/>
              <a:gd name="connsiteX102" fmla="*/ 1271902 w 8884780"/>
              <a:gd name="connsiteY102" fmla="*/ 1887175 h 2286489"/>
              <a:gd name="connsiteX103" fmla="*/ 1124748 w 8884780"/>
              <a:gd name="connsiteY103" fmla="*/ 1600072 h 2286489"/>
              <a:gd name="connsiteX104" fmla="*/ 684868 w 8884780"/>
              <a:gd name="connsiteY104" fmla="*/ 1427176 h 2286489"/>
              <a:gd name="connsiteX105" fmla="*/ 339154 w 8884780"/>
              <a:gd name="connsiteY105" fmla="*/ 1294052 h 2286489"/>
              <a:gd name="connsiteX106" fmla="*/ 99295 w 8884780"/>
              <a:gd name="connsiteY106" fmla="*/ 1068577 h 2286489"/>
              <a:gd name="connsiteX107" fmla="*/ 9515 w 8884780"/>
              <a:gd name="connsiteY107" fmla="*/ 688005 h 2286489"/>
              <a:gd name="connsiteX108" fmla="*/ 95780 w 8884780"/>
              <a:gd name="connsiteY108" fmla="*/ 351718 h 2286489"/>
              <a:gd name="connsiteX109" fmla="*/ 349047 w 8884780"/>
              <a:gd name="connsiteY109" fmla="*/ 99414 h 2286489"/>
              <a:gd name="connsiteX110" fmla="*/ 761024 w 8884780"/>
              <a:gd name="connsiteY110" fmla="*/ 0 h 228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8884780" h="2286489">
                <a:moveTo>
                  <a:pt x="7143844" y="34890"/>
                </a:moveTo>
                <a:lnTo>
                  <a:pt x="8285305" y="34890"/>
                </a:lnTo>
                <a:lnTo>
                  <a:pt x="8285305" y="104274"/>
                </a:lnTo>
                <a:lnTo>
                  <a:pt x="7949091" y="104274"/>
                </a:lnTo>
                <a:lnTo>
                  <a:pt x="7949091" y="2185387"/>
                </a:lnTo>
                <a:lnTo>
                  <a:pt x="8063277" y="2185387"/>
                </a:lnTo>
                <a:cubicBezTo>
                  <a:pt x="8255107" y="2181554"/>
                  <a:pt x="8406694" y="2117841"/>
                  <a:pt x="8518038" y="1994250"/>
                </a:cubicBezTo>
                <a:cubicBezTo>
                  <a:pt x="8629382" y="1870658"/>
                  <a:pt x="8729426" y="1710187"/>
                  <a:pt x="8818171" y="1512837"/>
                </a:cubicBezTo>
                <a:lnTo>
                  <a:pt x="8884780" y="1512837"/>
                </a:lnTo>
                <a:lnTo>
                  <a:pt x="8824515" y="2254771"/>
                </a:lnTo>
                <a:lnTo>
                  <a:pt x="7143844" y="2254771"/>
                </a:lnTo>
                <a:lnTo>
                  <a:pt x="7143844" y="2185387"/>
                </a:lnTo>
                <a:lnTo>
                  <a:pt x="7330981" y="2185387"/>
                </a:lnTo>
                <a:lnTo>
                  <a:pt x="7330981" y="104274"/>
                </a:lnTo>
                <a:lnTo>
                  <a:pt x="7143844" y="104274"/>
                </a:lnTo>
                <a:close/>
                <a:moveTo>
                  <a:pt x="5257895" y="34890"/>
                </a:moveTo>
                <a:lnTo>
                  <a:pt x="6399356" y="34890"/>
                </a:lnTo>
                <a:lnTo>
                  <a:pt x="6399356" y="104274"/>
                </a:lnTo>
                <a:lnTo>
                  <a:pt x="6063142" y="104274"/>
                </a:lnTo>
                <a:lnTo>
                  <a:pt x="6063142" y="2185387"/>
                </a:lnTo>
                <a:lnTo>
                  <a:pt x="6177328" y="2185387"/>
                </a:lnTo>
                <a:cubicBezTo>
                  <a:pt x="6369156" y="2181554"/>
                  <a:pt x="6520743" y="2117841"/>
                  <a:pt x="6632087" y="1994250"/>
                </a:cubicBezTo>
                <a:cubicBezTo>
                  <a:pt x="6743431" y="1870658"/>
                  <a:pt x="6843477" y="1710187"/>
                  <a:pt x="6932221" y="1512837"/>
                </a:cubicBezTo>
                <a:lnTo>
                  <a:pt x="6998830" y="1512837"/>
                </a:lnTo>
                <a:lnTo>
                  <a:pt x="6938565" y="2254771"/>
                </a:lnTo>
                <a:lnTo>
                  <a:pt x="5257895" y="2254771"/>
                </a:lnTo>
                <a:lnTo>
                  <a:pt x="5257895" y="2185387"/>
                </a:lnTo>
                <a:lnTo>
                  <a:pt x="5445032" y="2185387"/>
                </a:lnTo>
                <a:lnTo>
                  <a:pt x="5445032" y="104274"/>
                </a:lnTo>
                <a:lnTo>
                  <a:pt x="5257895" y="104274"/>
                </a:lnTo>
                <a:close/>
                <a:moveTo>
                  <a:pt x="4146632" y="34890"/>
                </a:moveTo>
                <a:lnTo>
                  <a:pt x="5113642" y="34890"/>
                </a:lnTo>
                <a:lnTo>
                  <a:pt x="5113642" y="94758"/>
                </a:lnTo>
                <a:lnTo>
                  <a:pt x="4939192" y="94758"/>
                </a:lnTo>
                <a:lnTo>
                  <a:pt x="4939192" y="2194903"/>
                </a:lnTo>
                <a:lnTo>
                  <a:pt x="5113642" y="2194903"/>
                </a:lnTo>
                <a:lnTo>
                  <a:pt x="5113642" y="2254771"/>
                </a:lnTo>
                <a:lnTo>
                  <a:pt x="4146632" y="2254771"/>
                </a:lnTo>
                <a:lnTo>
                  <a:pt x="4146632" y="2194903"/>
                </a:lnTo>
                <a:lnTo>
                  <a:pt x="4321083" y="2194903"/>
                </a:lnTo>
                <a:lnTo>
                  <a:pt x="4321083" y="94758"/>
                </a:lnTo>
                <a:lnTo>
                  <a:pt x="4146632" y="94758"/>
                </a:lnTo>
                <a:close/>
                <a:moveTo>
                  <a:pt x="1822532" y="34890"/>
                </a:moveTo>
                <a:lnTo>
                  <a:pt x="2789646" y="34890"/>
                </a:lnTo>
                <a:lnTo>
                  <a:pt x="2789646" y="94758"/>
                </a:lnTo>
                <a:lnTo>
                  <a:pt x="2615092" y="94758"/>
                </a:lnTo>
                <a:lnTo>
                  <a:pt x="2615092" y="1097437"/>
                </a:lnTo>
                <a:lnTo>
                  <a:pt x="2640482" y="1091106"/>
                </a:lnTo>
                <a:lnTo>
                  <a:pt x="3535138" y="94758"/>
                </a:lnTo>
                <a:lnTo>
                  <a:pt x="3284743" y="94758"/>
                </a:lnTo>
                <a:lnTo>
                  <a:pt x="3284743" y="34890"/>
                </a:lnTo>
                <a:lnTo>
                  <a:pt x="3839416" y="34890"/>
                </a:lnTo>
                <a:lnTo>
                  <a:pt x="3839416" y="94758"/>
                </a:lnTo>
                <a:lnTo>
                  <a:pt x="3649242" y="94758"/>
                </a:lnTo>
                <a:lnTo>
                  <a:pt x="3103843" y="703990"/>
                </a:lnTo>
                <a:lnTo>
                  <a:pt x="3864791" y="2194903"/>
                </a:lnTo>
                <a:lnTo>
                  <a:pt x="4036070" y="2194903"/>
                </a:lnTo>
                <a:lnTo>
                  <a:pt x="4036070" y="2254771"/>
                </a:lnTo>
                <a:lnTo>
                  <a:pt x="3018153" y="2254771"/>
                </a:lnTo>
                <a:lnTo>
                  <a:pt x="3018153" y="2194903"/>
                </a:lnTo>
                <a:lnTo>
                  <a:pt x="3167318" y="2194903"/>
                </a:lnTo>
                <a:lnTo>
                  <a:pt x="2643655" y="1182708"/>
                </a:lnTo>
                <a:lnTo>
                  <a:pt x="2615092" y="1189035"/>
                </a:lnTo>
                <a:lnTo>
                  <a:pt x="2615092" y="2194903"/>
                </a:lnTo>
                <a:lnTo>
                  <a:pt x="2789646" y="2194903"/>
                </a:lnTo>
                <a:lnTo>
                  <a:pt x="2789646" y="2254771"/>
                </a:lnTo>
                <a:lnTo>
                  <a:pt x="1822532" y="2254771"/>
                </a:lnTo>
                <a:lnTo>
                  <a:pt x="1822532" y="2194903"/>
                </a:lnTo>
                <a:lnTo>
                  <a:pt x="1996983" y="2194903"/>
                </a:lnTo>
                <a:lnTo>
                  <a:pt x="1996983" y="94758"/>
                </a:lnTo>
                <a:lnTo>
                  <a:pt x="1822532" y="94758"/>
                </a:lnTo>
                <a:close/>
                <a:moveTo>
                  <a:pt x="761024" y="0"/>
                </a:moveTo>
                <a:cubicBezTo>
                  <a:pt x="905538" y="4081"/>
                  <a:pt x="1022677" y="20404"/>
                  <a:pt x="1112443" y="48969"/>
                </a:cubicBezTo>
                <a:cubicBezTo>
                  <a:pt x="1202208" y="77534"/>
                  <a:pt x="1273313" y="93857"/>
                  <a:pt x="1325759" y="97938"/>
                </a:cubicBezTo>
                <a:cubicBezTo>
                  <a:pt x="1351764" y="97863"/>
                  <a:pt x="1371037" y="92461"/>
                  <a:pt x="1383577" y="81729"/>
                </a:cubicBezTo>
                <a:cubicBezTo>
                  <a:pt x="1396118" y="70998"/>
                  <a:pt x="1407470" y="55385"/>
                  <a:pt x="1417634" y="34890"/>
                </a:cubicBezTo>
                <a:lnTo>
                  <a:pt x="1452483" y="34890"/>
                </a:lnTo>
                <a:lnTo>
                  <a:pt x="1474660" y="675316"/>
                </a:lnTo>
                <a:lnTo>
                  <a:pt x="1423970" y="675316"/>
                </a:lnTo>
                <a:cubicBezTo>
                  <a:pt x="1370460" y="575914"/>
                  <a:pt x="1309875" y="480036"/>
                  <a:pt x="1242216" y="387684"/>
                </a:cubicBezTo>
                <a:cubicBezTo>
                  <a:pt x="1174557" y="295331"/>
                  <a:pt x="1097717" y="219193"/>
                  <a:pt x="1011696" y="159269"/>
                </a:cubicBezTo>
                <a:cubicBezTo>
                  <a:pt x="925675" y="99346"/>
                  <a:pt x="828368" y="68327"/>
                  <a:pt x="719773" y="66212"/>
                </a:cubicBezTo>
                <a:cubicBezTo>
                  <a:pt x="603687" y="67864"/>
                  <a:pt x="510607" y="97870"/>
                  <a:pt x="440533" y="156230"/>
                </a:cubicBezTo>
                <a:cubicBezTo>
                  <a:pt x="370459" y="214589"/>
                  <a:pt x="334496" y="291388"/>
                  <a:pt x="332645" y="386627"/>
                </a:cubicBezTo>
                <a:cubicBezTo>
                  <a:pt x="334959" y="500635"/>
                  <a:pt x="384275" y="585893"/>
                  <a:pt x="480594" y="642402"/>
                </a:cubicBezTo>
                <a:cubicBezTo>
                  <a:pt x="576914" y="698910"/>
                  <a:pt x="706353" y="746893"/>
                  <a:pt x="868912" y="786350"/>
                </a:cubicBezTo>
                <a:cubicBezTo>
                  <a:pt x="988957" y="815724"/>
                  <a:pt x="1105260" y="854968"/>
                  <a:pt x="1217820" y="904081"/>
                </a:cubicBezTo>
                <a:cubicBezTo>
                  <a:pt x="1330381" y="953195"/>
                  <a:pt x="1423373" y="1026278"/>
                  <a:pt x="1496797" y="1123330"/>
                </a:cubicBezTo>
                <a:cubicBezTo>
                  <a:pt x="1570222" y="1220382"/>
                  <a:pt x="1608253" y="1355503"/>
                  <a:pt x="1610890" y="1528693"/>
                </a:cubicBezTo>
                <a:cubicBezTo>
                  <a:pt x="1607671" y="1760129"/>
                  <a:pt x="1536491" y="1943532"/>
                  <a:pt x="1397351" y="2078901"/>
                </a:cubicBezTo>
                <a:cubicBezTo>
                  <a:pt x="1258212" y="2214270"/>
                  <a:pt x="1070430" y="2283466"/>
                  <a:pt x="834007" y="2286489"/>
                </a:cubicBezTo>
                <a:cubicBezTo>
                  <a:pt x="677268" y="2282541"/>
                  <a:pt x="539393" y="2266747"/>
                  <a:pt x="420383" y="2239107"/>
                </a:cubicBezTo>
                <a:cubicBezTo>
                  <a:pt x="301373" y="2211468"/>
                  <a:pt x="218273" y="2195674"/>
                  <a:pt x="171081" y="2191726"/>
                </a:cubicBezTo>
                <a:cubicBezTo>
                  <a:pt x="146529" y="2191930"/>
                  <a:pt x="127521" y="2200236"/>
                  <a:pt x="114058" y="2216643"/>
                </a:cubicBezTo>
                <a:cubicBezTo>
                  <a:pt x="100594" y="2233049"/>
                  <a:pt x="87922" y="2256332"/>
                  <a:pt x="76042" y="2286489"/>
                </a:cubicBezTo>
                <a:lnTo>
                  <a:pt x="31691" y="2286489"/>
                </a:lnTo>
                <a:lnTo>
                  <a:pt x="0" y="1531865"/>
                </a:lnTo>
                <a:lnTo>
                  <a:pt x="53866" y="1531865"/>
                </a:lnTo>
                <a:cubicBezTo>
                  <a:pt x="107331" y="1640236"/>
                  <a:pt x="175378" y="1746727"/>
                  <a:pt x="258007" y="1851338"/>
                </a:cubicBezTo>
                <a:cubicBezTo>
                  <a:pt x="340636" y="1955949"/>
                  <a:pt x="433857" y="2042936"/>
                  <a:pt x="537670" y="2112298"/>
                </a:cubicBezTo>
                <a:cubicBezTo>
                  <a:pt x="641483" y="2181660"/>
                  <a:pt x="751897" y="2217653"/>
                  <a:pt x="868912" y="2220277"/>
                </a:cubicBezTo>
                <a:cubicBezTo>
                  <a:pt x="969000" y="2220872"/>
                  <a:pt x="1059963" y="2194303"/>
                  <a:pt x="1141804" y="2140570"/>
                </a:cubicBezTo>
                <a:cubicBezTo>
                  <a:pt x="1223644" y="2086838"/>
                  <a:pt x="1267010" y="2002373"/>
                  <a:pt x="1271902" y="1887175"/>
                </a:cubicBezTo>
                <a:cubicBezTo>
                  <a:pt x="1271836" y="1759750"/>
                  <a:pt x="1222784" y="1664049"/>
                  <a:pt x="1124748" y="1600072"/>
                </a:cubicBezTo>
                <a:cubicBezTo>
                  <a:pt x="1026711" y="1536095"/>
                  <a:pt x="880084" y="1478463"/>
                  <a:pt x="684868" y="1427176"/>
                </a:cubicBezTo>
                <a:cubicBezTo>
                  <a:pt x="555673" y="1392965"/>
                  <a:pt x="440434" y="1348590"/>
                  <a:pt x="339154" y="1294052"/>
                </a:cubicBezTo>
                <a:cubicBezTo>
                  <a:pt x="237873" y="1239514"/>
                  <a:pt x="157920" y="1164356"/>
                  <a:pt x="99295" y="1068577"/>
                </a:cubicBezTo>
                <a:cubicBezTo>
                  <a:pt x="40670" y="972797"/>
                  <a:pt x="10744" y="845940"/>
                  <a:pt x="9515" y="688005"/>
                </a:cubicBezTo>
                <a:cubicBezTo>
                  <a:pt x="9746" y="567655"/>
                  <a:pt x="38501" y="455559"/>
                  <a:pt x="95780" y="351718"/>
                </a:cubicBezTo>
                <a:cubicBezTo>
                  <a:pt x="153059" y="247877"/>
                  <a:pt x="237482" y="163776"/>
                  <a:pt x="349047" y="99414"/>
                </a:cubicBezTo>
                <a:cubicBezTo>
                  <a:pt x="460612" y="35052"/>
                  <a:pt x="597938" y="1914"/>
                  <a:pt x="7610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925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81482" y="1804252"/>
            <a:ext cx="10239802" cy="1881950"/>
          </a:xfrm>
          <a:custGeom>
            <a:avLst/>
            <a:gdLst>
              <a:gd name="connsiteX0" fmla="*/ 9960053 w 10239802"/>
              <a:gd name="connsiteY0" fmla="*/ 1490301 h 1881950"/>
              <a:gd name="connsiteX1" fmla="*/ 10239802 w 10239802"/>
              <a:gd name="connsiteY1" fmla="*/ 1490301 h 1881950"/>
              <a:gd name="connsiteX2" fmla="*/ 10239802 w 10239802"/>
              <a:gd name="connsiteY2" fmla="*/ 1856518 h 1881950"/>
              <a:gd name="connsiteX3" fmla="*/ 9960053 w 10239802"/>
              <a:gd name="connsiteY3" fmla="*/ 1856518 h 1881950"/>
              <a:gd name="connsiteX4" fmla="*/ 4701026 w 10239802"/>
              <a:gd name="connsiteY4" fmla="*/ 1220724 h 1881950"/>
              <a:gd name="connsiteX5" fmla="*/ 4484855 w 10239802"/>
              <a:gd name="connsiteY5" fmla="*/ 1280489 h 1881950"/>
              <a:gd name="connsiteX6" fmla="*/ 4400930 w 10239802"/>
              <a:gd name="connsiteY6" fmla="*/ 1431808 h 1881950"/>
              <a:gd name="connsiteX7" fmla="*/ 4467053 w 10239802"/>
              <a:gd name="connsiteY7" fmla="*/ 1575497 h 1881950"/>
              <a:gd name="connsiteX8" fmla="*/ 4629816 w 10239802"/>
              <a:gd name="connsiteY8" fmla="*/ 1632719 h 1881950"/>
              <a:gd name="connsiteX9" fmla="*/ 4793851 w 10239802"/>
              <a:gd name="connsiteY9" fmla="*/ 1602201 h 1881950"/>
              <a:gd name="connsiteX10" fmla="*/ 4914652 w 10239802"/>
              <a:gd name="connsiteY10" fmla="*/ 1520819 h 1881950"/>
              <a:gd name="connsiteX11" fmla="*/ 4970602 w 10239802"/>
              <a:gd name="connsiteY11" fmla="*/ 1424178 h 1881950"/>
              <a:gd name="connsiteX12" fmla="*/ 4970602 w 10239802"/>
              <a:gd name="connsiteY12" fmla="*/ 1271588 h 1881950"/>
              <a:gd name="connsiteX13" fmla="*/ 4838357 w 10239802"/>
              <a:gd name="connsiteY13" fmla="*/ 1234712 h 1881950"/>
              <a:gd name="connsiteX14" fmla="*/ 4701026 w 10239802"/>
              <a:gd name="connsiteY14" fmla="*/ 1220724 h 1881950"/>
              <a:gd name="connsiteX15" fmla="*/ 9099774 w 10239802"/>
              <a:gd name="connsiteY15" fmla="*/ 747694 h 1881950"/>
              <a:gd name="connsiteX16" fmla="*/ 8971345 w 10239802"/>
              <a:gd name="connsiteY16" fmla="*/ 771854 h 1881950"/>
              <a:gd name="connsiteX17" fmla="*/ 8865802 w 10239802"/>
              <a:gd name="connsiteY17" fmla="*/ 839248 h 1881950"/>
              <a:gd name="connsiteX18" fmla="*/ 8790779 w 10239802"/>
              <a:gd name="connsiteY18" fmla="*/ 943518 h 1881950"/>
              <a:gd name="connsiteX19" fmla="*/ 8756446 w 10239802"/>
              <a:gd name="connsiteY19" fmla="*/ 1078307 h 1881950"/>
              <a:gd name="connsiteX20" fmla="*/ 9448190 w 10239802"/>
              <a:gd name="connsiteY20" fmla="*/ 1078307 h 1881950"/>
              <a:gd name="connsiteX21" fmla="*/ 9337562 w 10239802"/>
              <a:gd name="connsiteY21" fmla="*/ 837977 h 1881950"/>
              <a:gd name="connsiteX22" fmla="*/ 9099774 w 10239802"/>
              <a:gd name="connsiteY22" fmla="*/ 747694 h 1881950"/>
              <a:gd name="connsiteX23" fmla="*/ 3299050 w 10239802"/>
              <a:gd name="connsiteY23" fmla="*/ 747694 h 1881950"/>
              <a:gd name="connsiteX24" fmla="*/ 3170620 w 10239802"/>
              <a:gd name="connsiteY24" fmla="*/ 771854 h 1881950"/>
              <a:gd name="connsiteX25" fmla="*/ 3065078 w 10239802"/>
              <a:gd name="connsiteY25" fmla="*/ 839248 h 1881950"/>
              <a:gd name="connsiteX26" fmla="*/ 2990055 w 10239802"/>
              <a:gd name="connsiteY26" fmla="*/ 943518 h 1881950"/>
              <a:gd name="connsiteX27" fmla="*/ 2955722 w 10239802"/>
              <a:gd name="connsiteY27" fmla="*/ 1078307 h 1881950"/>
              <a:gd name="connsiteX28" fmla="*/ 3647465 w 10239802"/>
              <a:gd name="connsiteY28" fmla="*/ 1078307 h 1881950"/>
              <a:gd name="connsiteX29" fmla="*/ 3536837 w 10239802"/>
              <a:gd name="connsiteY29" fmla="*/ 837977 h 1881950"/>
              <a:gd name="connsiteX30" fmla="*/ 3299050 w 10239802"/>
              <a:gd name="connsiteY30" fmla="*/ 747694 h 1881950"/>
              <a:gd name="connsiteX31" fmla="*/ 7001427 w 10239802"/>
              <a:gd name="connsiteY31" fmla="*/ 523894 h 1881950"/>
              <a:gd name="connsiteX32" fmla="*/ 7352385 w 10239802"/>
              <a:gd name="connsiteY32" fmla="*/ 523894 h 1881950"/>
              <a:gd name="connsiteX33" fmla="*/ 7690627 w 10239802"/>
              <a:gd name="connsiteY33" fmla="*/ 1579312 h 1881950"/>
              <a:gd name="connsiteX34" fmla="*/ 8031413 w 10239802"/>
              <a:gd name="connsiteY34" fmla="*/ 523894 h 1881950"/>
              <a:gd name="connsiteX35" fmla="*/ 8351852 w 10239802"/>
              <a:gd name="connsiteY35" fmla="*/ 523894 h 1881950"/>
              <a:gd name="connsiteX36" fmla="*/ 7861019 w 10239802"/>
              <a:gd name="connsiteY36" fmla="*/ 1856518 h 1881950"/>
              <a:gd name="connsiteX37" fmla="*/ 7492259 w 10239802"/>
              <a:gd name="connsiteY37" fmla="*/ 1856518 h 1881950"/>
              <a:gd name="connsiteX38" fmla="*/ 6529159 w 10239802"/>
              <a:gd name="connsiteY38" fmla="*/ 523894 h 1881950"/>
              <a:gd name="connsiteX39" fmla="*/ 6869944 w 10239802"/>
              <a:gd name="connsiteY39" fmla="*/ 523894 h 1881950"/>
              <a:gd name="connsiteX40" fmla="*/ 6869944 w 10239802"/>
              <a:gd name="connsiteY40" fmla="*/ 1856518 h 1881950"/>
              <a:gd name="connsiteX41" fmla="*/ 6529159 w 10239802"/>
              <a:gd name="connsiteY41" fmla="*/ 1856518 h 1881950"/>
              <a:gd name="connsiteX42" fmla="*/ 2462889 w 10239802"/>
              <a:gd name="connsiteY42" fmla="*/ 503549 h 1881950"/>
              <a:gd name="connsiteX43" fmla="*/ 2504851 w 10239802"/>
              <a:gd name="connsiteY43" fmla="*/ 504821 h 1881950"/>
              <a:gd name="connsiteX44" fmla="*/ 2531554 w 10239802"/>
              <a:gd name="connsiteY44" fmla="*/ 508636 h 1881950"/>
              <a:gd name="connsiteX45" fmla="*/ 2531554 w 10239802"/>
              <a:gd name="connsiteY45" fmla="*/ 818903 h 1881950"/>
              <a:gd name="connsiteX46" fmla="*/ 2254348 w 10239802"/>
              <a:gd name="connsiteY46" fmla="*/ 878667 h 1881950"/>
              <a:gd name="connsiteX47" fmla="*/ 2078869 w 10239802"/>
              <a:gd name="connsiteY47" fmla="*/ 1050332 h 1881950"/>
              <a:gd name="connsiteX48" fmla="*/ 2078869 w 10239802"/>
              <a:gd name="connsiteY48" fmla="*/ 1856518 h 1881950"/>
              <a:gd name="connsiteX49" fmla="*/ 1738084 w 10239802"/>
              <a:gd name="connsiteY49" fmla="*/ 1856518 h 1881950"/>
              <a:gd name="connsiteX50" fmla="*/ 1738084 w 10239802"/>
              <a:gd name="connsiteY50" fmla="*/ 523894 h 1881950"/>
              <a:gd name="connsiteX51" fmla="*/ 2050894 w 10239802"/>
              <a:gd name="connsiteY51" fmla="*/ 523894 h 1881950"/>
              <a:gd name="connsiteX52" fmla="*/ 2050894 w 10239802"/>
              <a:gd name="connsiteY52" fmla="*/ 808730 h 1881950"/>
              <a:gd name="connsiteX53" fmla="*/ 2230188 w 10239802"/>
              <a:gd name="connsiteY53" fmla="*/ 587474 h 1881950"/>
              <a:gd name="connsiteX54" fmla="*/ 2462889 w 10239802"/>
              <a:gd name="connsiteY54" fmla="*/ 503549 h 1881950"/>
              <a:gd name="connsiteX55" fmla="*/ 9104861 w 10239802"/>
              <a:gd name="connsiteY55" fmla="*/ 501006 h 1881950"/>
              <a:gd name="connsiteX56" fmla="*/ 9396055 w 10239802"/>
              <a:gd name="connsiteY56" fmla="*/ 556956 h 1881950"/>
              <a:gd name="connsiteX57" fmla="*/ 9614767 w 10239802"/>
              <a:gd name="connsiteY57" fmla="*/ 707003 h 1881950"/>
              <a:gd name="connsiteX58" fmla="*/ 9752098 w 10239802"/>
              <a:gd name="connsiteY58" fmla="*/ 925716 h 1881950"/>
              <a:gd name="connsiteX59" fmla="*/ 9799148 w 10239802"/>
              <a:gd name="connsiteY59" fmla="*/ 1185120 h 1881950"/>
              <a:gd name="connsiteX60" fmla="*/ 9797876 w 10239802"/>
              <a:gd name="connsiteY60" fmla="*/ 1248699 h 1881950"/>
              <a:gd name="connsiteX61" fmla="*/ 9791518 w 10239802"/>
              <a:gd name="connsiteY61" fmla="*/ 1299563 h 1881950"/>
              <a:gd name="connsiteX62" fmla="*/ 8761532 w 10239802"/>
              <a:gd name="connsiteY62" fmla="*/ 1299563 h 1881950"/>
              <a:gd name="connsiteX63" fmla="*/ 8799680 w 10239802"/>
              <a:gd name="connsiteY63" fmla="*/ 1439438 h 1881950"/>
              <a:gd name="connsiteX64" fmla="*/ 8878519 w 10239802"/>
              <a:gd name="connsiteY64" fmla="*/ 1543708 h 1881950"/>
              <a:gd name="connsiteX65" fmla="*/ 8987875 w 10239802"/>
              <a:gd name="connsiteY65" fmla="*/ 1609830 h 1881950"/>
              <a:gd name="connsiteX66" fmla="*/ 9115034 w 10239802"/>
              <a:gd name="connsiteY66" fmla="*/ 1632719 h 1881950"/>
              <a:gd name="connsiteX67" fmla="*/ 9307043 w 10239802"/>
              <a:gd name="connsiteY67" fmla="*/ 1583127 h 1881950"/>
              <a:gd name="connsiteX68" fmla="*/ 9430388 w 10239802"/>
              <a:gd name="connsiteY68" fmla="*/ 1452153 h 1881950"/>
              <a:gd name="connsiteX69" fmla="*/ 9722852 w 10239802"/>
              <a:gd name="connsiteY69" fmla="*/ 1533535 h 1881950"/>
              <a:gd name="connsiteX70" fmla="*/ 9487609 w 10239802"/>
              <a:gd name="connsiteY70" fmla="*/ 1784038 h 1881950"/>
              <a:gd name="connsiteX71" fmla="*/ 9102318 w 10239802"/>
              <a:gd name="connsiteY71" fmla="*/ 1881950 h 1881950"/>
              <a:gd name="connsiteX72" fmla="*/ 8812396 w 10239802"/>
              <a:gd name="connsiteY72" fmla="*/ 1827272 h 1881950"/>
              <a:gd name="connsiteX73" fmla="*/ 8591140 w 10239802"/>
              <a:gd name="connsiteY73" fmla="*/ 1678496 h 1881950"/>
              <a:gd name="connsiteX74" fmla="*/ 8449994 w 10239802"/>
              <a:gd name="connsiteY74" fmla="*/ 1459783 h 1881950"/>
              <a:gd name="connsiteX75" fmla="*/ 8400402 w 10239802"/>
              <a:gd name="connsiteY75" fmla="*/ 1197836 h 1881950"/>
              <a:gd name="connsiteX76" fmla="*/ 8448722 w 10239802"/>
              <a:gd name="connsiteY76" fmla="*/ 929531 h 1881950"/>
              <a:gd name="connsiteX77" fmla="*/ 8588597 w 10239802"/>
              <a:gd name="connsiteY77" fmla="*/ 708275 h 1881950"/>
              <a:gd name="connsiteX78" fmla="*/ 8811124 w 10239802"/>
              <a:gd name="connsiteY78" fmla="*/ 556956 h 1881950"/>
              <a:gd name="connsiteX79" fmla="*/ 9104861 w 10239802"/>
              <a:gd name="connsiteY79" fmla="*/ 501006 h 1881950"/>
              <a:gd name="connsiteX80" fmla="*/ 4706112 w 10239802"/>
              <a:gd name="connsiteY80" fmla="*/ 501006 h 1881950"/>
              <a:gd name="connsiteX81" fmla="*/ 5152438 w 10239802"/>
              <a:gd name="connsiteY81" fmla="*/ 642152 h 1881950"/>
              <a:gd name="connsiteX82" fmla="*/ 5311387 w 10239802"/>
              <a:gd name="connsiteY82" fmla="*/ 1050332 h 1881950"/>
              <a:gd name="connsiteX83" fmla="*/ 5311387 w 10239802"/>
              <a:gd name="connsiteY83" fmla="*/ 1464869 h 1881950"/>
              <a:gd name="connsiteX84" fmla="*/ 5331732 w 10239802"/>
              <a:gd name="connsiteY84" fmla="*/ 1541164 h 1881950"/>
              <a:gd name="connsiteX85" fmla="*/ 5402941 w 10239802"/>
              <a:gd name="connsiteY85" fmla="*/ 1566596 h 1881950"/>
              <a:gd name="connsiteX86" fmla="*/ 5402941 w 10239802"/>
              <a:gd name="connsiteY86" fmla="*/ 1856518 h 1881950"/>
              <a:gd name="connsiteX87" fmla="*/ 5312658 w 10239802"/>
              <a:gd name="connsiteY87" fmla="*/ 1870506 h 1881950"/>
              <a:gd name="connsiteX88" fmla="*/ 5240178 w 10239802"/>
              <a:gd name="connsiteY88" fmla="*/ 1874320 h 1881950"/>
              <a:gd name="connsiteX89" fmla="*/ 5092674 w 10239802"/>
              <a:gd name="connsiteY89" fmla="*/ 1829815 h 1881950"/>
              <a:gd name="connsiteX90" fmla="*/ 5029095 w 10239802"/>
              <a:gd name="connsiteY90" fmla="*/ 1716644 h 1881950"/>
              <a:gd name="connsiteX91" fmla="*/ 5021465 w 10239802"/>
              <a:gd name="connsiteY91" fmla="*/ 1642891 h 1881950"/>
              <a:gd name="connsiteX92" fmla="*/ 4805295 w 10239802"/>
              <a:gd name="connsiteY92" fmla="*/ 1820914 h 1881950"/>
              <a:gd name="connsiteX93" fmla="*/ 4533176 w 10239802"/>
              <a:gd name="connsiteY93" fmla="*/ 1881950 h 1881950"/>
              <a:gd name="connsiteX94" fmla="*/ 4352610 w 10239802"/>
              <a:gd name="connsiteY94" fmla="*/ 1850160 h 1881950"/>
              <a:gd name="connsiteX95" fmla="*/ 4207649 w 10239802"/>
              <a:gd name="connsiteY95" fmla="*/ 1761149 h 1881950"/>
              <a:gd name="connsiteX96" fmla="*/ 4112280 w 10239802"/>
              <a:gd name="connsiteY96" fmla="*/ 1627632 h 1881950"/>
              <a:gd name="connsiteX97" fmla="*/ 4077947 w 10239802"/>
              <a:gd name="connsiteY97" fmla="*/ 1459783 h 1881950"/>
              <a:gd name="connsiteX98" fmla="*/ 4119910 w 10239802"/>
              <a:gd name="connsiteY98" fmla="*/ 1285575 h 1881950"/>
              <a:gd name="connsiteX99" fmla="*/ 4236896 w 10239802"/>
              <a:gd name="connsiteY99" fmla="*/ 1149516 h 1881950"/>
              <a:gd name="connsiteX100" fmla="*/ 4416190 w 10239802"/>
              <a:gd name="connsiteY100" fmla="*/ 1061776 h 1881950"/>
              <a:gd name="connsiteX101" fmla="*/ 4645075 w 10239802"/>
              <a:gd name="connsiteY101" fmla="*/ 1029986 h 1881950"/>
              <a:gd name="connsiteX102" fmla="*/ 4819283 w 10239802"/>
              <a:gd name="connsiteY102" fmla="*/ 1045245 h 1881950"/>
              <a:gd name="connsiteX103" fmla="*/ 4970602 w 10239802"/>
              <a:gd name="connsiteY103" fmla="*/ 1088479 h 1881950"/>
              <a:gd name="connsiteX104" fmla="*/ 4970602 w 10239802"/>
              <a:gd name="connsiteY104" fmla="*/ 1012184 h 1881950"/>
              <a:gd name="connsiteX105" fmla="*/ 4895578 w 10239802"/>
              <a:gd name="connsiteY105" fmla="*/ 808730 h 1881950"/>
              <a:gd name="connsiteX106" fmla="*/ 4673050 w 10239802"/>
              <a:gd name="connsiteY106" fmla="*/ 737521 h 1881950"/>
              <a:gd name="connsiteX107" fmla="*/ 4464510 w 10239802"/>
              <a:gd name="connsiteY107" fmla="*/ 775669 h 1881950"/>
              <a:gd name="connsiteX108" fmla="*/ 4255969 w 10239802"/>
              <a:gd name="connsiteY108" fmla="*/ 887568 h 1881950"/>
              <a:gd name="connsiteX109" fmla="*/ 4151700 w 10239802"/>
              <a:gd name="connsiteY109" fmla="*/ 671399 h 1881950"/>
              <a:gd name="connsiteX110" fmla="*/ 4706112 w 10239802"/>
              <a:gd name="connsiteY110" fmla="*/ 501006 h 1881950"/>
              <a:gd name="connsiteX111" fmla="*/ 3304137 w 10239802"/>
              <a:gd name="connsiteY111" fmla="*/ 501006 h 1881950"/>
              <a:gd name="connsiteX112" fmla="*/ 3595330 w 10239802"/>
              <a:gd name="connsiteY112" fmla="*/ 556956 h 1881950"/>
              <a:gd name="connsiteX113" fmla="*/ 3814043 w 10239802"/>
              <a:gd name="connsiteY113" fmla="*/ 707003 h 1881950"/>
              <a:gd name="connsiteX114" fmla="*/ 3951375 w 10239802"/>
              <a:gd name="connsiteY114" fmla="*/ 925716 h 1881950"/>
              <a:gd name="connsiteX115" fmla="*/ 3998423 w 10239802"/>
              <a:gd name="connsiteY115" fmla="*/ 1185120 h 1881950"/>
              <a:gd name="connsiteX116" fmla="*/ 3997151 w 10239802"/>
              <a:gd name="connsiteY116" fmla="*/ 1248699 h 1881950"/>
              <a:gd name="connsiteX117" fmla="*/ 3990794 w 10239802"/>
              <a:gd name="connsiteY117" fmla="*/ 1299563 h 1881950"/>
              <a:gd name="connsiteX118" fmla="*/ 2960808 w 10239802"/>
              <a:gd name="connsiteY118" fmla="*/ 1299563 h 1881950"/>
              <a:gd name="connsiteX119" fmla="*/ 2998956 w 10239802"/>
              <a:gd name="connsiteY119" fmla="*/ 1439438 h 1881950"/>
              <a:gd name="connsiteX120" fmla="*/ 3077794 w 10239802"/>
              <a:gd name="connsiteY120" fmla="*/ 1543708 h 1881950"/>
              <a:gd name="connsiteX121" fmla="*/ 3187150 w 10239802"/>
              <a:gd name="connsiteY121" fmla="*/ 1609830 h 1881950"/>
              <a:gd name="connsiteX122" fmla="*/ 3314309 w 10239802"/>
              <a:gd name="connsiteY122" fmla="*/ 1632719 h 1881950"/>
              <a:gd name="connsiteX123" fmla="*/ 3506319 w 10239802"/>
              <a:gd name="connsiteY123" fmla="*/ 1583127 h 1881950"/>
              <a:gd name="connsiteX124" fmla="*/ 3629663 w 10239802"/>
              <a:gd name="connsiteY124" fmla="*/ 1452153 h 1881950"/>
              <a:gd name="connsiteX125" fmla="*/ 3922128 w 10239802"/>
              <a:gd name="connsiteY125" fmla="*/ 1533535 h 1881950"/>
              <a:gd name="connsiteX126" fmla="*/ 3686884 w 10239802"/>
              <a:gd name="connsiteY126" fmla="*/ 1784038 h 1881950"/>
              <a:gd name="connsiteX127" fmla="*/ 3301594 w 10239802"/>
              <a:gd name="connsiteY127" fmla="*/ 1881950 h 1881950"/>
              <a:gd name="connsiteX128" fmla="*/ 3011671 w 10239802"/>
              <a:gd name="connsiteY128" fmla="*/ 1827272 h 1881950"/>
              <a:gd name="connsiteX129" fmla="*/ 2790415 w 10239802"/>
              <a:gd name="connsiteY129" fmla="*/ 1678496 h 1881950"/>
              <a:gd name="connsiteX130" fmla="*/ 2649269 w 10239802"/>
              <a:gd name="connsiteY130" fmla="*/ 1459783 h 1881950"/>
              <a:gd name="connsiteX131" fmla="*/ 2599677 w 10239802"/>
              <a:gd name="connsiteY131" fmla="*/ 1197836 h 1881950"/>
              <a:gd name="connsiteX132" fmla="*/ 2647998 w 10239802"/>
              <a:gd name="connsiteY132" fmla="*/ 929531 h 1881950"/>
              <a:gd name="connsiteX133" fmla="*/ 2787872 w 10239802"/>
              <a:gd name="connsiteY133" fmla="*/ 708275 h 1881950"/>
              <a:gd name="connsiteX134" fmla="*/ 3010400 w 10239802"/>
              <a:gd name="connsiteY134" fmla="*/ 556956 h 1881950"/>
              <a:gd name="connsiteX135" fmla="*/ 3304137 w 10239802"/>
              <a:gd name="connsiteY135" fmla="*/ 501006 h 1881950"/>
              <a:gd name="connsiteX136" fmla="*/ 5672004 w 10239802"/>
              <a:gd name="connsiteY136" fmla="*/ 91555 h 1881950"/>
              <a:gd name="connsiteX137" fmla="*/ 6012789 w 10239802"/>
              <a:gd name="connsiteY137" fmla="*/ 91555 h 1881950"/>
              <a:gd name="connsiteX138" fmla="*/ 6012789 w 10239802"/>
              <a:gd name="connsiteY138" fmla="*/ 523894 h 1881950"/>
              <a:gd name="connsiteX139" fmla="*/ 6295082 w 10239802"/>
              <a:gd name="connsiteY139" fmla="*/ 523894 h 1881950"/>
              <a:gd name="connsiteX140" fmla="*/ 6295082 w 10239802"/>
              <a:gd name="connsiteY140" fmla="*/ 785842 h 1881950"/>
              <a:gd name="connsiteX141" fmla="*/ 6012789 w 10239802"/>
              <a:gd name="connsiteY141" fmla="*/ 785842 h 1881950"/>
              <a:gd name="connsiteX142" fmla="*/ 6012789 w 10239802"/>
              <a:gd name="connsiteY142" fmla="*/ 1436894 h 1881950"/>
              <a:gd name="connsiteX143" fmla="*/ 6050937 w 10239802"/>
              <a:gd name="connsiteY143" fmla="*/ 1537350 h 1881950"/>
              <a:gd name="connsiteX144" fmla="*/ 6142491 w 10239802"/>
              <a:gd name="connsiteY144" fmla="*/ 1566596 h 1881950"/>
              <a:gd name="connsiteX145" fmla="*/ 6246761 w 10239802"/>
              <a:gd name="connsiteY145" fmla="*/ 1548794 h 1881950"/>
              <a:gd name="connsiteX146" fmla="*/ 6328143 w 10239802"/>
              <a:gd name="connsiteY146" fmla="*/ 1518276 h 1881950"/>
              <a:gd name="connsiteX147" fmla="*/ 6396808 w 10239802"/>
              <a:gd name="connsiteY147" fmla="*/ 1787852 h 1881950"/>
              <a:gd name="connsiteX148" fmla="*/ 6227687 w 10239802"/>
              <a:gd name="connsiteY148" fmla="*/ 1848889 h 1881950"/>
              <a:gd name="connsiteX149" fmla="*/ 6017875 w 10239802"/>
              <a:gd name="connsiteY149" fmla="*/ 1879407 h 1881950"/>
              <a:gd name="connsiteX150" fmla="*/ 5884359 w 10239802"/>
              <a:gd name="connsiteY150" fmla="*/ 1861604 h 1881950"/>
              <a:gd name="connsiteX151" fmla="*/ 5775002 w 10239802"/>
              <a:gd name="connsiteY151" fmla="*/ 1804383 h 1881950"/>
              <a:gd name="connsiteX152" fmla="*/ 5699978 w 10239802"/>
              <a:gd name="connsiteY152" fmla="*/ 1702656 h 1881950"/>
              <a:gd name="connsiteX153" fmla="*/ 5672004 w 10239802"/>
              <a:gd name="connsiteY153" fmla="*/ 1551337 h 1881950"/>
              <a:gd name="connsiteX154" fmla="*/ 5672004 w 10239802"/>
              <a:gd name="connsiteY154" fmla="*/ 785842 h 1881950"/>
              <a:gd name="connsiteX155" fmla="*/ 5499068 w 10239802"/>
              <a:gd name="connsiteY155" fmla="*/ 785842 h 1881950"/>
              <a:gd name="connsiteX156" fmla="*/ 5499068 w 10239802"/>
              <a:gd name="connsiteY156" fmla="*/ 523894 h 1881950"/>
              <a:gd name="connsiteX157" fmla="*/ 5672004 w 10239802"/>
              <a:gd name="connsiteY157" fmla="*/ 523894 h 1881950"/>
              <a:gd name="connsiteX158" fmla="*/ 864679 w 10239802"/>
              <a:gd name="connsiteY158" fmla="*/ 40691 h 1881950"/>
              <a:gd name="connsiteX159" fmla="*/ 1283031 w 10239802"/>
              <a:gd name="connsiteY159" fmla="*/ 150048 h 1881950"/>
              <a:gd name="connsiteX160" fmla="*/ 1543707 w 10239802"/>
              <a:gd name="connsiteY160" fmla="*/ 434883 h 1881950"/>
              <a:gd name="connsiteX161" fmla="*/ 1274130 w 10239802"/>
              <a:gd name="connsiteY161" fmla="*/ 620535 h 1881950"/>
              <a:gd name="connsiteX162" fmla="*/ 1195292 w 10239802"/>
              <a:gd name="connsiteY162" fmla="*/ 492105 h 1881950"/>
              <a:gd name="connsiteX163" fmla="*/ 1089750 w 10239802"/>
              <a:gd name="connsiteY163" fmla="*/ 409452 h 1881950"/>
              <a:gd name="connsiteX164" fmla="*/ 971492 w 10239802"/>
              <a:gd name="connsiteY164" fmla="*/ 364946 h 1881950"/>
              <a:gd name="connsiteX165" fmla="*/ 854506 w 10239802"/>
              <a:gd name="connsiteY165" fmla="*/ 350959 h 1881950"/>
              <a:gd name="connsiteX166" fmla="*/ 635793 w 10239802"/>
              <a:gd name="connsiteY166" fmla="*/ 404365 h 1881950"/>
              <a:gd name="connsiteX167" fmla="*/ 479388 w 10239802"/>
              <a:gd name="connsiteY167" fmla="*/ 542968 h 1881950"/>
              <a:gd name="connsiteX168" fmla="*/ 385291 w 10239802"/>
              <a:gd name="connsiteY168" fmla="*/ 736250 h 1881950"/>
              <a:gd name="connsiteX169" fmla="*/ 353501 w 10239802"/>
              <a:gd name="connsiteY169" fmla="*/ 951148 h 1881950"/>
              <a:gd name="connsiteX170" fmla="*/ 390377 w 10239802"/>
              <a:gd name="connsiteY170" fmla="*/ 1181305 h 1881950"/>
              <a:gd name="connsiteX171" fmla="*/ 494647 w 10239802"/>
              <a:gd name="connsiteY171" fmla="*/ 1375858 h 1881950"/>
              <a:gd name="connsiteX172" fmla="*/ 656139 w 10239802"/>
              <a:gd name="connsiteY172" fmla="*/ 1510646 h 1881950"/>
              <a:gd name="connsiteX173" fmla="*/ 862136 w 10239802"/>
              <a:gd name="connsiteY173" fmla="*/ 1561510 h 1881950"/>
              <a:gd name="connsiteX174" fmla="*/ 981665 w 10239802"/>
              <a:gd name="connsiteY174" fmla="*/ 1546251 h 1881950"/>
              <a:gd name="connsiteX175" fmla="*/ 1099923 w 10239802"/>
              <a:gd name="connsiteY175" fmla="*/ 1497930 h 1881950"/>
              <a:gd name="connsiteX176" fmla="*/ 1205465 w 10239802"/>
              <a:gd name="connsiteY176" fmla="*/ 1412734 h 1881950"/>
              <a:gd name="connsiteX177" fmla="*/ 1284303 w 10239802"/>
              <a:gd name="connsiteY177" fmla="*/ 1286847 h 1881950"/>
              <a:gd name="connsiteX178" fmla="*/ 1571682 w 10239802"/>
              <a:gd name="connsiteY178" fmla="*/ 1452153 h 1881950"/>
              <a:gd name="connsiteX179" fmla="*/ 1453424 w 10239802"/>
              <a:gd name="connsiteY179" fmla="*/ 1631447 h 1881950"/>
              <a:gd name="connsiteX180" fmla="*/ 1276673 w 10239802"/>
              <a:gd name="connsiteY180" fmla="*/ 1762421 h 1881950"/>
              <a:gd name="connsiteX181" fmla="*/ 1068133 w 10239802"/>
              <a:gd name="connsiteY181" fmla="*/ 1843802 h 1881950"/>
              <a:gd name="connsiteX182" fmla="*/ 851963 w 10239802"/>
              <a:gd name="connsiteY182" fmla="*/ 1871777 h 1881950"/>
              <a:gd name="connsiteX183" fmla="*/ 507363 w 10239802"/>
              <a:gd name="connsiteY183" fmla="*/ 1790396 h 1881950"/>
              <a:gd name="connsiteX184" fmla="*/ 237786 w 10239802"/>
              <a:gd name="connsiteY184" fmla="*/ 1578041 h 1881950"/>
              <a:gd name="connsiteX185" fmla="*/ 62307 w 10239802"/>
              <a:gd name="connsiteY185" fmla="*/ 1280489 h 1881950"/>
              <a:gd name="connsiteX186" fmla="*/ 0 w 10239802"/>
              <a:gd name="connsiteY186" fmla="*/ 940975 h 1881950"/>
              <a:gd name="connsiteX187" fmla="*/ 58493 w 10239802"/>
              <a:gd name="connsiteY187" fmla="*/ 614177 h 1881950"/>
              <a:gd name="connsiteX188" fmla="*/ 227614 w 10239802"/>
              <a:gd name="connsiteY188" fmla="*/ 325527 h 1881950"/>
              <a:gd name="connsiteX189" fmla="*/ 498462 w 10239802"/>
              <a:gd name="connsiteY189" fmla="*/ 119530 h 1881950"/>
              <a:gd name="connsiteX190" fmla="*/ 864679 w 10239802"/>
              <a:gd name="connsiteY190" fmla="*/ 40691 h 1881950"/>
              <a:gd name="connsiteX191" fmla="*/ 6529159 w 10239802"/>
              <a:gd name="connsiteY191" fmla="*/ 0 h 1881950"/>
              <a:gd name="connsiteX192" fmla="*/ 6869944 w 10239802"/>
              <a:gd name="connsiteY192" fmla="*/ 0 h 1881950"/>
              <a:gd name="connsiteX193" fmla="*/ 6869944 w 10239802"/>
              <a:gd name="connsiteY193" fmla="*/ 338243 h 1881950"/>
              <a:gd name="connsiteX194" fmla="*/ 6529159 w 10239802"/>
              <a:gd name="connsiteY194" fmla="*/ 338243 h 188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239802" h="1881950">
                <a:moveTo>
                  <a:pt x="9960053" y="1490301"/>
                </a:moveTo>
                <a:lnTo>
                  <a:pt x="10239802" y="1490301"/>
                </a:lnTo>
                <a:lnTo>
                  <a:pt x="10239802" y="1856518"/>
                </a:lnTo>
                <a:lnTo>
                  <a:pt x="9960053" y="1856518"/>
                </a:lnTo>
                <a:close/>
                <a:moveTo>
                  <a:pt x="4701026" y="1220724"/>
                </a:moveTo>
                <a:cubicBezTo>
                  <a:pt x="4612862" y="1220724"/>
                  <a:pt x="4540805" y="1240646"/>
                  <a:pt x="4484855" y="1280489"/>
                </a:cubicBezTo>
                <a:cubicBezTo>
                  <a:pt x="4428905" y="1320332"/>
                  <a:pt x="4400930" y="1370772"/>
                  <a:pt x="4400930" y="1431808"/>
                </a:cubicBezTo>
                <a:cubicBezTo>
                  <a:pt x="4400930" y="1489453"/>
                  <a:pt x="4422971" y="1537350"/>
                  <a:pt x="4467053" y="1575497"/>
                </a:cubicBezTo>
                <a:cubicBezTo>
                  <a:pt x="4511135" y="1613645"/>
                  <a:pt x="4565389" y="1632719"/>
                  <a:pt x="4629816" y="1632719"/>
                </a:cubicBezTo>
                <a:cubicBezTo>
                  <a:pt x="4687462" y="1632719"/>
                  <a:pt x="4742140" y="1622546"/>
                  <a:pt x="4793851" y="1602201"/>
                </a:cubicBezTo>
                <a:cubicBezTo>
                  <a:pt x="4845562" y="1581855"/>
                  <a:pt x="4885829" y="1554728"/>
                  <a:pt x="4914652" y="1520819"/>
                </a:cubicBezTo>
                <a:cubicBezTo>
                  <a:pt x="4951952" y="1491996"/>
                  <a:pt x="4970602" y="1459783"/>
                  <a:pt x="4970602" y="1424178"/>
                </a:cubicBezTo>
                <a:lnTo>
                  <a:pt x="4970602" y="1271588"/>
                </a:lnTo>
                <a:cubicBezTo>
                  <a:pt x="4929911" y="1256329"/>
                  <a:pt x="4885829" y="1244037"/>
                  <a:pt x="4838357" y="1234712"/>
                </a:cubicBezTo>
                <a:cubicBezTo>
                  <a:pt x="4790884" y="1225387"/>
                  <a:pt x="4745106" y="1220724"/>
                  <a:pt x="4701026" y="1220724"/>
                </a:cubicBezTo>
                <a:close/>
                <a:moveTo>
                  <a:pt x="9099774" y="747694"/>
                </a:moveTo>
                <a:cubicBezTo>
                  <a:pt x="9053998" y="747694"/>
                  <a:pt x="9011186" y="755747"/>
                  <a:pt x="8971345" y="771854"/>
                </a:cubicBezTo>
                <a:cubicBezTo>
                  <a:pt x="8931501" y="787961"/>
                  <a:pt x="8896320" y="810426"/>
                  <a:pt x="8865802" y="839248"/>
                </a:cubicBezTo>
                <a:cubicBezTo>
                  <a:pt x="8835284" y="868071"/>
                  <a:pt x="8810277" y="902828"/>
                  <a:pt x="8790779" y="943518"/>
                </a:cubicBezTo>
                <a:cubicBezTo>
                  <a:pt x="8771281" y="984209"/>
                  <a:pt x="8759837" y="1029138"/>
                  <a:pt x="8756446" y="1078307"/>
                </a:cubicBezTo>
                <a:lnTo>
                  <a:pt x="9448190" y="1078307"/>
                </a:lnTo>
                <a:cubicBezTo>
                  <a:pt x="9439711" y="978275"/>
                  <a:pt x="9402836" y="898165"/>
                  <a:pt x="9337562" y="837977"/>
                </a:cubicBezTo>
                <a:cubicBezTo>
                  <a:pt x="9272287" y="777788"/>
                  <a:pt x="9193024" y="747694"/>
                  <a:pt x="9099774" y="747694"/>
                </a:cubicBezTo>
                <a:close/>
                <a:moveTo>
                  <a:pt x="3299050" y="747694"/>
                </a:moveTo>
                <a:cubicBezTo>
                  <a:pt x="3253273" y="747694"/>
                  <a:pt x="3210462" y="755747"/>
                  <a:pt x="3170620" y="771854"/>
                </a:cubicBezTo>
                <a:cubicBezTo>
                  <a:pt x="3130777" y="787961"/>
                  <a:pt x="3095596" y="810426"/>
                  <a:pt x="3065078" y="839248"/>
                </a:cubicBezTo>
                <a:cubicBezTo>
                  <a:pt x="3034560" y="868071"/>
                  <a:pt x="3009552" y="902828"/>
                  <a:pt x="2990055" y="943518"/>
                </a:cubicBezTo>
                <a:cubicBezTo>
                  <a:pt x="2970556" y="984209"/>
                  <a:pt x="2959112" y="1029138"/>
                  <a:pt x="2955722" y="1078307"/>
                </a:cubicBezTo>
                <a:lnTo>
                  <a:pt x="3647465" y="1078307"/>
                </a:lnTo>
                <a:cubicBezTo>
                  <a:pt x="3638988" y="978275"/>
                  <a:pt x="3602112" y="898165"/>
                  <a:pt x="3536837" y="837977"/>
                </a:cubicBezTo>
                <a:cubicBezTo>
                  <a:pt x="3471562" y="777788"/>
                  <a:pt x="3392300" y="747694"/>
                  <a:pt x="3299050" y="747694"/>
                </a:cubicBezTo>
                <a:close/>
                <a:moveTo>
                  <a:pt x="7001427" y="523894"/>
                </a:moveTo>
                <a:lnTo>
                  <a:pt x="7352385" y="523894"/>
                </a:lnTo>
                <a:lnTo>
                  <a:pt x="7690627" y="1579312"/>
                </a:lnTo>
                <a:lnTo>
                  <a:pt x="8031413" y="523894"/>
                </a:lnTo>
                <a:lnTo>
                  <a:pt x="8351852" y="523894"/>
                </a:lnTo>
                <a:lnTo>
                  <a:pt x="7861019" y="1856518"/>
                </a:lnTo>
                <a:lnTo>
                  <a:pt x="7492259" y="1856518"/>
                </a:lnTo>
                <a:close/>
                <a:moveTo>
                  <a:pt x="6529159" y="523894"/>
                </a:moveTo>
                <a:lnTo>
                  <a:pt x="6869944" y="523894"/>
                </a:lnTo>
                <a:lnTo>
                  <a:pt x="6869944" y="1856518"/>
                </a:lnTo>
                <a:lnTo>
                  <a:pt x="6529159" y="1856518"/>
                </a:lnTo>
                <a:close/>
                <a:moveTo>
                  <a:pt x="2462889" y="503549"/>
                </a:moveTo>
                <a:cubicBezTo>
                  <a:pt x="2481539" y="503549"/>
                  <a:pt x="2495526" y="503973"/>
                  <a:pt x="2504851" y="504821"/>
                </a:cubicBezTo>
                <a:cubicBezTo>
                  <a:pt x="2514176" y="505668"/>
                  <a:pt x="2523077" y="506940"/>
                  <a:pt x="2531554" y="508636"/>
                </a:cubicBezTo>
                <a:lnTo>
                  <a:pt x="2531554" y="818903"/>
                </a:lnTo>
                <a:cubicBezTo>
                  <a:pt x="2428132" y="820598"/>
                  <a:pt x="2335730" y="840520"/>
                  <a:pt x="2254348" y="878667"/>
                </a:cubicBezTo>
                <a:cubicBezTo>
                  <a:pt x="2172966" y="916815"/>
                  <a:pt x="2114473" y="974036"/>
                  <a:pt x="2078869" y="1050332"/>
                </a:cubicBezTo>
                <a:lnTo>
                  <a:pt x="2078869" y="1856518"/>
                </a:lnTo>
                <a:lnTo>
                  <a:pt x="1738084" y="1856518"/>
                </a:lnTo>
                <a:lnTo>
                  <a:pt x="1738084" y="523894"/>
                </a:lnTo>
                <a:lnTo>
                  <a:pt x="2050894" y="523894"/>
                </a:lnTo>
                <a:lnTo>
                  <a:pt x="2050894" y="808730"/>
                </a:lnTo>
                <a:cubicBezTo>
                  <a:pt x="2096671" y="717176"/>
                  <a:pt x="2156436" y="643424"/>
                  <a:pt x="2230188" y="587474"/>
                </a:cubicBezTo>
                <a:cubicBezTo>
                  <a:pt x="2303940" y="531524"/>
                  <a:pt x="2381507" y="503549"/>
                  <a:pt x="2462889" y="503549"/>
                </a:cubicBezTo>
                <a:close/>
                <a:moveTo>
                  <a:pt x="9104861" y="501006"/>
                </a:moveTo>
                <a:cubicBezTo>
                  <a:pt x="9213369" y="501006"/>
                  <a:pt x="9310434" y="519656"/>
                  <a:pt x="9396055" y="556956"/>
                </a:cubicBezTo>
                <a:cubicBezTo>
                  <a:pt x="9481674" y="594256"/>
                  <a:pt x="9554579" y="644271"/>
                  <a:pt x="9614767" y="707003"/>
                </a:cubicBezTo>
                <a:cubicBezTo>
                  <a:pt x="9674955" y="769735"/>
                  <a:pt x="9720733" y="842639"/>
                  <a:pt x="9752098" y="925716"/>
                </a:cubicBezTo>
                <a:cubicBezTo>
                  <a:pt x="9783465" y="1008793"/>
                  <a:pt x="9799148" y="1095261"/>
                  <a:pt x="9799148" y="1185120"/>
                </a:cubicBezTo>
                <a:cubicBezTo>
                  <a:pt x="9799148" y="1207161"/>
                  <a:pt x="9798723" y="1228354"/>
                  <a:pt x="9797876" y="1248699"/>
                </a:cubicBezTo>
                <a:cubicBezTo>
                  <a:pt x="9797028" y="1269045"/>
                  <a:pt x="9794908" y="1285999"/>
                  <a:pt x="9791518" y="1299563"/>
                </a:cubicBezTo>
                <a:lnTo>
                  <a:pt x="8761532" y="1299563"/>
                </a:lnTo>
                <a:cubicBezTo>
                  <a:pt x="8766619" y="1352122"/>
                  <a:pt x="8779335" y="1398747"/>
                  <a:pt x="8799680" y="1439438"/>
                </a:cubicBezTo>
                <a:cubicBezTo>
                  <a:pt x="8820025" y="1480128"/>
                  <a:pt x="8846305" y="1514885"/>
                  <a:pt x="8878519" y="1543708"/>
                </a:cubicBezTo>
                <a:cubicBezTo>
                  <a:pt x="8910731" y="1572530"/>
                  <a:pt x="8947185" y="1594571"/>
                  <a:pt x="8987875" y="1609830"/>
                </a:cubicBezTo>
                <a:cubicBezTo>
                  <a:pt x="9028566" y="1625089"/>
                  <a:pt x="9070951" y="1632719"/>
                  <a:pt x="9115034" y="1632719"/>
                </a:cubicBezTo>
                <a:cubicBezTo>
                  <a:pt x="9182852" y="1632719"/>
                  <a:pt x="9246855" y="1616188"/>
                  <a:pt x="9307043" y="1583127"/>
                </a:cubicBezTo>
                <a:cubicBezTo>
                  <a:pt x="9367231" y="1550065"/>
                  <a:pt x="9408346" y="1506408"/>
                  <a:pt x="9430388" y="1452153"/>
                </a:cubicBezTo>
                <a:lnTo>
                  <a:pt x="9722852" y="1533535"/>
                </a:lnTo>
                <a:cubicBezTo>
                  <a:pt x="9673683" y="1635262"/>
                  <a:pt x="9595269" y="1718763"/>
                  <a:pt x="9487609" y="1784038"/>
                </a:cubicBezTo>
                <a:cubicBezTo>
                  <a:pt x="9379948" y="1849312"/>
                  <a:pt x="9251517" y="1881950"/>
                  <a:pt x="9102318" y="1881950"/>
                </a:cubicBezTo>
                <a:cubicBezTo>
                  <a:pt x="8995505" y="1881950"/>
                  <a:pt x="8898864" y="1863724"/>
                  <a:pt x="8812396" y="1827272"/>
                </a:cubicBezTo>
                <a:cubicBezTo>
                  <a:pt x="8725928" y="1790819"/>
                  <a:pt x="8652176" y="1741228"/>
                  <a:pt x="8591140" y="1678496"/>
                </a:cubicBezTo>
                <a:cubicBezTo>
                  <a:pt x="8530104" y="1615764"/>
                  <a:pt x="8483055" y="1542860"/>
                  <a:pt x="8449994" y="1459783"/>
                </a:cubicBezTo>
                <a:cubicBezTo>
                  <a:pt x="8416933" y="1376706"/>
                  <a:pt x="8400402" y="1289390"/>
                  <a:pt x="8400402" y="1197836"/>
                </a:cubicBezTo>
                <a:cubicBezTo>
                  <a:pt x="8400402" y="1102891"/>
                  <a:pt x="8416508" y="1013456"/>
                  <a:pt x="8448722" y="929531"/>
                </a:cubicBezTo>
                <a:cubicBezTo>
                  <a:pt x="8480935" y="845606"/>
                  <a:pt x="8527561" y="771854"/>
                  <a:pt x="8588597" y="708275"/>
                </a:cubicBezTo>
                <a:cubicBezTo>
                  <a:pt x="8649633" y="644695"/>
                  <a:pt x="8723809" y="594256"/>
                  <a:pt x="8811124" y="556956"/>
                </a:cubicBezTo>
                <a:cubicBezTo>
                  <a:pt x="8898440" y="519656"/>
                  <a:pt x="8996352" y="501006"/>
                  <a:pt x="9104861" y="501006"/>
                </a:cubicBezTo>
                <a:close/>
                <a:moveTo>
                  <a:pt x="4706112" y="501006"/>
                </a:moveTo>
                <a:cubicBezTo>
                  <a:pt x="4897697" y="501006"/>
                  <a:pt x="5046473" y="548055"/>
                  <a:pt x="5152438" y="642152"/>
                </a:cubicBezTo>
                <a:cubicBezTo>
                  <a:pt x="5258404" y="736250"/>
                  <a:pt x="5311387" y="872309"/>
                  <a:pt x="5311387" y="1050332"/>
                </a:cubicBezTo>
                <a:lnTo>
                  <a:pt x="5311387" y="1464869"/>
                </a:lnTo>
                <a:cubicBezTo>
                  <a:pt x="5311387" y="1500474"/>
                  <a:pt x="5318169" y="1525905"/>
                  <a:pt x="5331732" y="1541164"/>
                </a:cubicBezTo>
                <a:cubicBezTo>
                  <a:pt x="5345296" y="1556424"/>
                  <a:pt x="5369032" y="1564901"/>
                  <a:pt x="5402941" y="1566596"/>
                </a:cubicBezTo>
                <a:lnTo>
                  <a:pt x="5402941" y="1856518"/>
                </a:lnTo>
                <a:cubicBezTo>
                  <a:pt x="5370728" y="1863300"/>
                  <a:pt x="5340633" y="1867962"/>
                  <a:pt x="5312658" y="1870506"/>
                </a:cubicBezTo>
                <a:cubicBezTo>
                  <a:pt x="5284683" y="1873049"/>
                  <a:pt x="5260523" y="1874320"/>
                  <a:pt x="5240178" y="1874320"/>
                </a:cubicBezTo>
                <a:cubicBezTo>
                  <a:pt x="5175751" y="1872625"/>
                  <a:pt x="5126583" y="1857790"/>
                  <a:pt x="5092674" y="1829815"/>
                </a:cubicBezTo>
                <a:cubicBezTo>
                  <a:pt x="5058765" y="1801840"/>
                  <a:pt x="5037572" y="1764116"/>
                  <a:pt x="5029095" y="1716644"/>
                </a:cubicBezTo>
                <a:lnTo>
                  <a:pt x="5021465" y="1642891"/>
                </a:lnTo>
                <a:cubicBezTo>
                  <a:pt x="4962125" y="1720882"/>
                  <a:pt x="4890068" y="1780223"/>
                  <a:pt x="4805295" y="1820914"/>
                </a:cubicBezTo>
                <a:cubicBezTo>
                  <a:pt x="4720523" y="1861604"/>
                  <a:pt x="4629816" y="1881950"/>
                  <a:pt x="4533176" y="1881950"/>
                </a:cubicBezTo>
                <a:cubicBezTo>
                  <a:pt x="4468749" y="1881950"/>
                  <a:pt x="4408560" y="1871353"/>
                  <a:pt x="4352610" y="1850160"/>
                </a:cubicBezTo>
                <a:cubicBezTo>
                  <a:pt x="4296660" y="1828967"/>
                  <a:pt x="4248340" y="1799297"/>
                  <a:pt x="4207649" y="1761149"/>
                </a:cubicBezTo>
                <a:cubicBezTo>
                  <a:pt x="4166959" y="1723001"/>
                  <a:pt x="4135169" y="1678496"/>
                  <a:pt x="4112280" y="1627632"/>
                </a:cubicBezTo>
                <a:cubicBezTo>
                  <a:pt x="4089392" y="1576769"/>
                  <a:pt x="4077947" y="1520819"/>
                  <a:pt x="4077947" y="1459783"/>
                </a:cubicBezTo>
                <a:cubicBezTo>
                  <a:pt x="4077947" y="1397051"/>
                  <a:pt x="4091936" y="1338982"/>
                  <a:pt x="4119910" y="1285575"/>
                </a:cubicBezTo>
                <a:cubicBezTo>
                  <a:pt x="4147885" y="1232169"/>
                  <a:pt x="4186880" y="1186815"/>
                  <a:pt x="4236896" y="1149516"/>
                </a:cubicBezTo>
                <a:cubicBezTo>
                  <a:pt x="4286912" y="1112216"/>
                  <a:pt x="4346676" y="1082969"/>
                  <a:pt x="4416190" y="1061776"/>
                </a:cubicBezTo>
                <a:cubicBezTo>
                  <a:pt x="4485703" y="1040583"/>
                  <a:pt x="4561998" y="1029986"/>
                  <a:pt x="4645075" y="1029986"/>
                </a:cubicBezTo>
                <a:cubicBezTo>
                  <a:pt x="4704416" y="1029986"/>
                  <a:pt x="4762486" y="1035073"/>
                  <a:pt x="4819283" y="1045245"/>
                </a:cubicBezTo>
                <a:cubicBezTo>
                  <a:pt x="4876080" y="1055418"/>
                  <a:pt x="4926520" y="1069829"/>
                  <a:pt x="4970602" y="1088479"/>
                </a:cubicBezTo>
                <a:lnTo>
                  <a:pt x="4970602" y="1012184"/>
                </a:lnTo>
                <a:cubicBezTo>
                  <a:pt x="4970602" y="924021"/>
                  <a:pt x="4945594" y="856203"/>
                  <a:pt x="4895578" y="808730"/>
                </a:cubicBezTo>
                <a:cubicBezTo>
                  <a:pt x="4845562" y="761257"/>
                  <a:pt x="4771386" y="737521"/>
                  <a:pt x="4673050" y="737521"/>
                </a:cubicBezTo>
                <a:cubicBezTo>
                  <a:pt x="4601842" y="737521"/>
                  <a:pt x="4532328" y="750237"/>
                  <a:pt x="4464510" y="775669"/>
                </a:cubicBezTo>
                <a:cubicBezTo>
                  <a:pt x="4396692" y="801101"/>
                  <a:pt x="4327178" y="838400"/>
                  <a:pt x="4255969" y="887568"/>
                </a:cubicBezTo>
                <a:lnTo>
                  <a:pt x="4151700" y="671399"/>
                </a:lnTo>
                <a:cubicBezTo>
                  <a:pt x="4322940" y="557804"/>
                  <a:pt x="4507744" y="501006"/>
                  <a:pt x="4706112" y="501006"/>
                </a:cubicBezTo>
                <a:close/>
                <a:moveTo>
                  <a:pt x="3304137" y="501006"/>
                </a:moveTo>
                <a:cubicBezTo>
                  <a:pt x="3412645" y="501006"/>
                  <a:pt x="3509709" y="519656"/>
                  <a:pt x="3595330" y="556956"/>
                </a:cubicBezTo>
                <a:cubicBezTo>
                  <a:pt x="3680950" y="594256"/>
                  <a:pt x="3753854" y="644271"/>
                  <a:pt x="3814043" y="707003"/>
                </a:cubicBezTo>
                <a:cubicBezTo>
                  <a:pt x="3874232" y="769735"/>
                  <a:pt x="3920008" y="842639"/>
                  <a:pt x="3951375" y="925716"/>
                </a:cubicBezTo>
                <a:cubicBezTo>
                  <a:pt x="3982740" y="1008793"/>
                  <a:pt x="3998423" y="1095261"/>
                  <a:pt x="3998423" y="1185120"/>
                </a:cubicBezTo>
                <a:cubicBezTo>
                  <a:pt x="3998423" y="1207161"/>
                  <a:pt x="3997999" y="1228354"/>
                  <a:pt x="3997151" y="1248699"/>
                </a:cubicBezTo>
                <a:cubicBezTo>
                  <a:pt x="3996304" y="1269045"/>
                  <a:pt x="3994184" y="1285999"/>
                  <a:pt x="3990794" y="1299563"/>
                </a:cubicBezTo>
                <a:lnTo>
                  <a:pt x="2960808" y="1299563"/>
                </a:lnTo>
                <a:cubicBezTo>
                  <a:pt x="2965894" y="1352122"/>
                  <a:pt x="2978610" y="1398747"/>
                  <a:pt x="2998956" y="1439438"/>
                </a:cubicBezTo>
                <a:cubicBezTo>
                  <a:pt x="3019301" y="1480128"/>
                  <a:pt x="3045581" y="1514885"/>
                  <a:pt x="3077794" y="1543708"/>
                </a:cubicBezTo>
                <a:cubicBezTo>
                  <a:pt x="3110008" y="1572530"/>
                  <a:pt x="3146460" y="1594571"/>
                  <a:pt x="3187150" y="1609830"/>
                </a:cubicBezTo>
                <a:cubicBezTo>
                  <a:pt x="3227841" y="1625089"/>
                  <a:pt x="3270228" y="1632719"/>
                  <a:pt x="3314309" y="1632719"/>
                </a:cubicBezTo>
                <a:cubicBezTo>
                  <a:pt x="3382127" y="1632719"/>
                  <a:pt x="3446130" y="1616188"/>
                  <a:pt x="3506319" y="1583127"/>
                </a:cubicBezTo>
                <a:cubicBezTo>
                  <a:pt x="3566507" y="1550065"/>
                  <a:pt x="3607622" y="1506408"/>
                  <a:pt x="3629663" y="1452153"/>
                </a:cubicBezTo>
                <a:lnTo>
                  <a:pt x="3922128" y="1533535"/>
                </a:lnTo>
                <a:cubicBezTo>
                  <a:pt x="3872960" y="1635262"/>
                  <a:pt x="3794545" y="1718763"/>
                  <a:pt x="3686884" y="1784038"/>
                </a:cubicBezTo>
                <a:cubicBezTo>
                  <a:pt x="3579224" y="1849312"/>
                  <a:pt x="3450794" y="1881950"/>
                  <a:pt x="3301594" y="1881950"/>
                </a:cubicBezTo>
                <a:cubicBezTo>
                  <a:pt x="3194780" y="1881950"/>
                  <a:pt x="3098140" y="1863724"/>
                  <a:pt x="3011671" y="1827272"/>
                </a:cubicBezTo>
                <a:cubicBezTo>
                  <a:pt x="2925204" y="1790819"/>
                  <a:pt x="2851451" y="1741228"/>
                  <a:pt x="2790415" y="1678496"/>
                </a:cubicBezTo>
                <a:cubicBezTo>
                  <a:pt x="2729379" y="1615764"/>
                  <a:pt x="2682330" y="1542860"/>
                  <a:pt x="2649269" y="1459783"/>
                </a:cubicBezTo>
                <a:cubicBezTo>
                  <a:pt x="2616208" y="1376706"/>
                  <a:pt x="2599677" y="1289390"/>
                  <a:pt x="2599677" y="1197836"/>
                </a:cubicBezTo>
                <a:cubicBezTo>
                  <a:pt x="2599677" y="1102891"/>
                  <a:pt x="2615784" y="1013456"/>
                  <a:pt x="2647998" y="929531"/>
                </a:cubicBezTo>
                <a:cubicBezTo>
                  <a:pt x="2680211" y="845606"/>
                  <a:pt x="2726836" y="771854"/>
                  <a:pt x="2787872" y="708275"/>
                </a:cubicBezTo>
                <a:cubicBezTo>
                  <a:pt x="2848908" y="644695"/>
                  <a:pt x="2923084" y="594256"/>
                  <a:pt x="3010400" y="556956"/>
                </a:cubicBezTo>
                <a:cubicBezTo>
                  <a:pt x="3097715" y="519656"/>
                  <a:pt x="3195628" y="501006"/>
                  <a:pt x="3304137" y="501006"/>
                </a:cubicBezTo>
                <a:close/>
                <a:moveTo>
                  <a:pt x="5672004" y="91555"/>
                </a:moveTo>
                <a:lnTo>
                  <a:pt x="6012789" y="91555"/>
                </a:lnTo>
                <a:lnTo>
                  <a:pt x="6012789" y="523894"/>
                </a:lnTo>
                <a:lnTo>
                  <a:pt x="6295082" y="523894"/>
                </a:lnTo>
                <a:lnTo>
                  <a:pt x="6295082" y="785842"/>
                </a:lnTo>
                <a:lnTo>
                  <a:pt x="6012789" y="785842"/>
                </a:lnTo>
                <a:lnTo>
                  <a:pt x="6012789" y="1436894"/>
                </a:lnTo>
                <a:cubicBezTo>
                  <a:pt x="6012789" y="1484367"/>
                  <a:pt x="6025505" y="1517852"/>
                  <a:pt x="6050937" y="1537350"/>
                </a:cubicBezTo>
                <a:cubicBezTo>
                  <a:pt x="6076369" y="1556847"/>
                  <a:pt x="6106887" y="1566596"/>
                  <a:pt x="6142491" y="1566596"/>
                </a:cubicBezTo>
                <a:cubicBezTo>
                  <a:pt x="6178096" y="1566596"/>
                  <a:pt x="6212852" y="1560662"/>
                  <a:pt x="6246761" y="1548794"/>
                </a:cubicBezTo>
                <a:cubicBezTo>
                  <a:pt x="6280670" y="1536926"/>
                  <a:pt x="6307798" y="1526753"/>
                  <a:pt x="6328143" y="1518276"/>
                </a:cubicBezTo>
                <a:lnTo>
                  <a:pt x="6396808" y="1787852"/>
                </a:lnTo>
                <a:cubicBezTo>
                  <a:pt x="6351032" y="1808198"/>
                  <a:pt x="6294658" y="1828543"/>
                  <a:pt x="6227687" y="1848889"/>
                </a:cubicBezTo>
                <a:cubicBezTo>
                  <a:pt x="6160717" y="1869234"/>
                  <a:pt x="6090780" y="1879407"/>
                  <a:pt x="6017875" y="1879407"/>
                </a:cubicBezTo>
                <a:cubicBezTo>
                  <a:pt x="5970403" y="1879407"/>
                  <a:pt x="5925897" y="1873472"/>
                  <a:pt x="5884359" y="1861604"/>
                </a:cubicBezTo>
                <a:cubicBezTo>
                  <a:pt x="5842820" y="1849736"/>
                  <a:pt x="5806368" y="1830663"/>
                  <a:pt x="5775002" y="1804383"/>
                </a:cubicBezTo>
                <a:cubicBezTo>
                  <a:pt x="5743637" y="1778104"/>
                  <a:pt x="5718628" y="1744195"/>
                  <a:pt x="5699978" y="1702656"/>
                </a:cubicBezTo>
                <a:cubicBezTo>
                  <a:pt x="5681329" y="1661117"/>
                  <a:pt x="5672004" y="1610678"/>
                  <a:pt x="5672004" y="1551337"/>
                </a:cubicBezTo>
                <a:lnTo>
                  <a:pt x="5672004" y="785842"/>
                </a:lnTo>
                <a:lnTo>
                  <a:pt x="5499068" y="785842"/>
                </a:lnTo>
                <a:lnTo>
                  <a:pt x="5499068" y="523894"/>
                </a:lnTo>
                <a:lnTo>
                  <a:pt x="5672004" y="523894"/>
                </a:lnTo>
                <a:close/>
                <a:moveTo>
                  <a:pt x="864679" y="40691"/>
                </a:moveTo>
                <a:cubicBezTo>
                  <a:pt x="1025747" y="40691"/>
                  <a:pt x="1165198" y="77143"/>
                  <a:pt x="1283031" y="150048"/>
                </a:cubicBezTo>
                <a:cubicBezTo>
                  <a:pt x="1400865" y="222952"/>
                  <a:pt x="1487757" y="317897"/>
                  <a:pt x="1543707" y="434883"/>
                </a:cubicBezTo>
                <a:lnTo>
                  <a:pt x="1274130" y="620535"/>
                </a:lnTo>
                <a:cubicBezTo>
                  <a:pt x="1253785" y="569672"/>
                  <a:pt x="1227505" y="526862"/>
                  <a:pt x="1195292" y="492105"/>
                </a:cubicBezTo>
                <a:cubicBezTo>
                  <a:pt x="1163078" y="457348"/>
                  <a:pt x="1127898" y="429797"/>
                  <a:pt x="1089750" y="409452"/>
                </a:cubicBezTo>
                <a:cubicBezTo>
                  <a:pt x="1051603" y="389106"/>
                  <a:pt x="1012183" y="374271"/>
                  <a:pt x="971492" y="364946"/>
                </a:cubicBezTo>
                <a:cubicBezTo>
                  <a:pt x="930801" y="355621"/>
                  <a:pt x="891806" y="350959"/>
                  <a:pt x="854506" y="350959"/>
                </a:cubicBezTo>
                <a:cubicBezTo>
                  <a:pt x="771429" y="350959"/>
                  <a:pt x="698525" y="368761"/>
                  <a:pt x="635793" y="404365"/>
                </a:cubicBezTo>
                <a:cubicBezTo>
                  <a:pt x="573062" y="439970"/>
                  <a:pt x="520926" y="486171"/>
                  <a:pt x="479388" y="542968"/>
                </a:cubicBezTo>
                <a:cubicBezTo>
                  <a:pt x="437849" y="599766"/>
                  <a:pt x="406483" y="664193"/>
                  <a:pt x="385291" y="736250"/>
                </a:cubicBezTo>
                <a:cubicBezTo>
                  <a:pt x="364097" y="808306"/>
                  <a:pt x="353501" y="879939"/>
                  <a:pt x="353501" y="951148"/>
                </a:cubicBezTo>
                <a:cubicBezTo>
                  <a:pt x="353501" y="1030834"/>
                  <a:pt x="365793" y="1107553"/>
                  <a:pt x="390377" y="1181305"/>
                </a:cubicBezTo>
                <a:cubicBezTo>
                  <a:pt x="414961" y="1255057"/>
                  <a:pt x="449718" y="1319908"/>
                  <a:pt x="494647" y="1375858"/>
                </a:cubicBezTo>
                <a:cubicBezTo>
                  <a:pt x="539577" y="1431808"/>
                  <a:pt x="593407" y="1476737"/>
                  <a:pt x="656139" y="1510646"/>
                </a:cubicBezTo>
                <a:cubicBezTo>
                  <a:pt x="718870" y="1544555"/>
                  <a:pt x="787536" y="1561510"/>
                  <a:pt x="862136" y="1561510"/>
                </a:cubicBezTo>
                <a:cubicBezTo>
                  <a:pt x="901131" y="1561510"/>
                  <a:pt x="940974" y="1556424"/>
                  <a:pt x="981665" y="1546251"/>
                </a:cubicBezTo>
                <a:cubicBezTo>
                  <a:pt x="1022356" y="1536078"/>
                  <a:pt x="1061775" y="1519971"/>
                  <a:pt x="1099923" y="1497930"/>
                </a:cubicBezTo>
                <a:cubicBezTo>
                  <a:pt x="1138070" y="1475890"/>
                  <a:pt x="1173251" y="1447491"/>
                  <a:pt x="1205465" y="1412734"/>
                </a:cubicBezTo>
                <a:cubicBezTo>
                  <a:pt x="1237678" y="1377977"/>
                  <a:pt x="1263958" y="1336015"/>
                  <a:pt x="1284303" y="1286847"/>
                </a:cubicBezTo>
                <a:lnTo>
                  <a:pt x="1571682" y="1452153"/>
                </a:lnTo>
                <a:cubicBezTo>
                  <a:pt x="1544554" y="1519971"/>
                  <a:pt x="1505135" y="1579736"/>
                  <a:pt x="1453424" y="1631447"/>
                </a:cubicBezTo>
                <a:cubicBezTo>
                  <a:pt x="1401713" y="1683158"/>
                  <a:pt x="1342796" y="1726816"/>
                  <a:pt x="1276673" y="1762421"/>
                </a:cubicBezTo>
                <a:cubicBezTo>
                  <a:pt x="1210551" y="1798025"/>
                  <a:pt x="1141037" y="1825152"/>
                  <a:pt x="1068133" y="1843802"/>
                </a:cubicBezTo>
                <a:cubicBezTo>
                  <a:pt x="995229" y="1862452"/>
                  <a:pt x="923172" y="1871777"/>
                  <a:pt x="851963" y="1871777"/>
                </a:cubicBezTo>
                <a:cubicBezTo>
                  <a:pt x="726500" y="1871777"/>
                  <a:pt x="611633" y="1844650"/>
                  <a:pt x="507363" y="1790396"/>
                </a:cubicBezTo>
                <a:cubicBezTo>
                  <a:pt x="403093" y="1736141"/>
                  <a:pt x="313234" y="1665356"/>
                  <a:pt x="237786" y="1578041"/>
                </a:cubicBezTo>
                <a:cubicBezTo>
                  <a:pt x="162339" y="1490725"/>
                  <a:pt x="103846" y="1391541"/>
                  <a:pt x="62307" y="1280489"/>
                </a:cubicBezTo>
                <a:cubicBezTo>
                  <a:pt x="20769" y="1169437"/>
                  <a:pt x="0" y="1056266"/>
                  <a:pt x="0" y="940975"/>
                </a:cubicBezTo>
                <a:cubicBezTo>
                  <a:pt x="0" y="830771"/>
                  <a:pt x="19497" y="721838"/>
                  <a:pt x="58493" y="614177"/>
                </a:cubicBezTo>
                <a:cubicBezTo>
                  <a:pt x="97488" y="506516"/>
                  <a:pt x="153862" y="410299"/>
                  <a:pt x="227614" y="325527"/>
                </a:cubicBezTo>
                <a:cubicBezTo>
                  <a:pt x="301366" y="240754"/>
                  <a:pt x="391648" y="172089"/>
                  <a:pt x="498462" y="119530"/>
                </a:cubicBezTo>
                <a:cubicBezTo>
                  <a:pt x="605275" y="66971"/>
                  <a:pt x="727347" y="40691"/>
                  <a:pt x="864679" y="40691"/>
                </a:cubicBezTo>
                <a:close/>
                <a:moveTo>
                  <a:pt x="6529159" y="0"/>
                </a:moveTo>
                <a:lnTo>
                  <a:pt x="6869944" y="0"/>
                </a:lnTo>
                <a:lnTo>
                  <a:pt x="6869944" y="338243"/>
                </a:lnTo>
                <a:lnTo>
                  <a:pt x="6529159" y="3382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44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63488" y="1764309"/>
            <a:ext cx="4811895" cy="4559373"/>
          </a:xfrm>
          <a:custGeom>
            <a:avLst/>
            <a:gdLst>
              <a:gd name="connsiteX0" fmla="*/ 2484171 w 5432512"/>
              <a:gd name="connsiteY0" fmla="*/ 4504171 h 4873789"/>
              <a:gd name="connsiteX1" fmla="*/ 2527151 w 5432512"/>
              <a:gd name="connsiteY1" fmla="*/ 4555746 h 4873789"/>
              <a:gd name="connsiteX2" fmla="*/ 2509959 w 5432512"/>
              <a:gd name="connsiteY2" fmla="*/ 4564342 h 4873789"/>
              <a:gd name="connsiteX3" fmla="*/ 2475576 w 5432512"/>
              <a:gd name="connsiteY3" fmla="*/ 4512767 h 4873789"/>
              <a:gd name="connsiteX4" fmla="*/ 2415406 w 5432512"/>
              <a:gd name="connsiteY4" fmla="*/ 4495577 h 4873789"/>
              <a:gd name="connsiteX5" fmla="*/ 2501363 w 5432512"/>
              <a:gd name="connsiteY5" fmla="*/ 4572938 h 4873789"/>
              <a:gd name="connsiteX6" fmla="*/ 2484171 w 5432512"/>
              <a:gd name="connsiteY6" fmla="*/ 4598726 h 4873789"/>
              <a:gd name="connsiteX7" fmla="*/ 2415406 w 5432512"/>
              <a:gd name="connsiteY7" fmla="*/ 4495577 h 4873789"/>
              <a:gd name="connsiteX8" fmla="*/ 2389617 w 5432512"/>
              <a:gd name="connsiteY8" fmla="*/ 4375236 h 4873789"/>
              <a:gd name="connsiteX9" fmla="*/ 2398213 w 5432512"/>
              <a:gd name="connsiteY9" fmla="*/ 4375236 h 4873789"/>
              <a:gd name="connsiteX10" fmla="*/ 2415406 w 5432512"/>
              <a:gd name="connsiteY10" fmla="*/ 4401024 h 4873789"/>
              <a:gd name="connsiteX11" fmla="*/ 2398213 w 5432512"/>
              <a:gd name="connsiteY11" fmla="*/ 4401024 h 4873789"/>
              <a:gd name="connsiteX12" fmla="*/ 4044313 w 5432512"/>
              <a:gd name="connsiteY12" fmla="*/ 3794915 h 4873789"/>
              <a:gd name="connsiteX13" fmla="*/ 4048598 w 5432512"/>
              <a:gd name="connsiteY13" fmla="*/ 3807917 h 4873789"/>
              <a:gd name="connsiteX14" fmla="*/ 4045642 w 5432512"/>
              <a:gd name="connsiteY14" fmla="*/ 3797171 h 4873789"/>
              <a:gd name="connsiteX15" fmla="*/ 3189022 w 5432512"/>
              <a:gd name="connsiteY15" fmla="*/ 3704768 h 4873789"/>
              <a:gd name="connsiteX16" fmla="*/ 3197619 w 5432512"/>
              <a:gd name="connsiteY16" fmla="*/ 3704768 h 4873789"/>
              <a:gd name="connsiteX17" fmla="*/ 3197619 w 5432512"/>
              <a:gd name="connsiteY17" fmla="*/ 3739150 h 4873789"/>
              <a:gd name="connsiteX18" fmla="*/ 3189022 w 5432512"/>
              <a:gd name="connsiteY18" fmla="*/ 3739150 h 4873789"/>
              <a:gd name="connsiteX19" fmla="*/ 2527151 w 5432512"/>
              <a:gd name="connsiteY19" fmla="*/ 3670384 h 4873789"/>
              <a:gd name="connsiteX20" fmla="*/ 2527151 w 5432512"/>
              <a:gd name="connsiteY20" fmla="*/ 3859490 h 4873789"/>
              <a:gd name="connsiteX21" fmla="*/ 2544341 w 5432512"/>
              <a:gd name="connsiteY21" fmla="*/ 3859490 h 4873789"/>
              <a:gd name="connsiteX22" fmla="*/ 2544341 w 5432512"/>
              <a:gd name="connsiteY22" fmla="*/ 3670384 h 4873789"/>
              <a:gd name="connsiteX23" fmla="*/ 3068681 w 5432512"/>
              <a:gd name="connsiteY23" fmla="*/ 3558640 h 4873789"/>
              <a:gd name="connsiteX24" fmla="*/ 3042895 w 5432512"/>
              <a:gd name="connsiteY24" fmla="*/ 3593023 h 4873789"/>
              <a:gd name="connsiteX25" fmla="*/ 3068681 w 5432512"/>
              <a:gd name="connsiteY25" fmla="*/ 3610215 h 4873789"/>
              <a:gd name="connsiteX26" fmla="*/ 3042895 w 5432512"/>
              <a:gd name="connsiteY26" fmla="*/ 3644597 h 4873789"/>
              <a:gd name="connsiteX27" fmla="*/ 3060087 w 5432512"/>
              <a:gd name="connsiteY27" fmla="*/ 3661788 h 4873789"/>
              <a:gd name="connsiteX28" fmla="*/ 3034299 w 5432512"/>
              <a:gd name="connsiteY28" fmla="*/ 3653193 h 4873789"/>
              <a:gd name="connsiteX29" fmla="*/ 3042895 w 5432512"/>
              <a:gd name="connsiteY29" fmla="*/ 3678980 h 4873789"/>
              <a:gd name="connsiteX30" fmla="*/ 3068681 w 5432512"/>
              <a:gd name="connsiteY30" fmla="*/ 3670384 h 4873789"/>
              <a:gd name="connsiteX31" fmla="*/ 3068681 w 5432512"/>
              <a:gd name="connsiteY31" fmla="*/ 3610215 h 4873789"/>
              <a:gd name="connsiteX32" fmla="*/ 3197619 w 5432512"/>
              <a:gd name="connsiteY32" fmla="*/ 3507066 h 4873789"/>
              <a:gd name="connsiteX33" fmla="*/ 3197619 w 5432512"/>
              <a:gd name="connsiteY33" fmla="*/ 3541448 h 4873789"/>
              <a:gd name="connsiteX34" fmla="*/ 3249193 w 5432512"/>
              <a:gd name="connsiteY34" fmla="*/ 3575831 h 4873789"/>
              <a:gd name="connsiteX35" fmla="*/ 3266383 w 5432512"/>
              <a:gd name="connsiteY35" fmla="*/ 3550044 h 4873789"/>
              <a:gd name="connsiteX36" fmla="*/ 3197619 w 5432512"/>
              <a:gd name="connsiteY36" fmla="*/ 3507066 h 4873789"/>
              <a:gd name="connsiteX37" fmla="*/ 3945449 w 5432512"/>
              <a:gd name="connsiteY37" fmla="*/ 3438299 h 4873789"/>
              <a:gd name="connsiteX38" fmla="*/ 3954043 w 5432512"/>
              <a:gd name="connsiteY38" fmla="*/ 3472681 h 4873789"/>
              <a:gd name="connsiteX39" fmla="*/ 3971235 w 5432512"/>
              <a:gd name="connsiteY39" fmla="*/ 3472681 h 4873789"/>
              <a:gd name="connsiteX40" fmla="*/ 3997024 w 5432512"/>
              <a:gd name="connsiteY40" fmla="*/ 3541448 h 4873789"/>
              <a:gd name="connsiteX41" fmla="*/ 3971235 w 5432512"/>
              <a:gd name="connsiteY41" fmla="*/ 3472681 h 4873789"/>
              <a:gd name="connsiteX42" fmla="*/ 3962639 w 5432512"/>
              <a:gd name="connsiteY42" fmla="*/ 3438299 h 4873789"/>
              <a:gd name="connsiteX43" fmla="*/ 4203320 w 5432512"/>
              <a:gd name="connsiteY43" fmla="*/ 3429703 h 4873789"/>
              <a:gd name="connsiteX44" fmla="*/ 4229108 w 5432512"/>
              <a:gd name="connsiteY44" fmla="*/ 3481277 h 4873789"/>
              <a:gd name="connsiteX45" fmla="*/ 4237704 w 5432512"/>
              <a:gd name="connsiteY45" fmla="*/ 3481277 h 4873789"/>
              <a:gd name="connsiteX46" fmla="*/ 4220512 w 5432512"/>
              <a:gd name="connsiteY46" fmla="*/ 3429703 h 4873789"/>
              <a:gd name="connsiteX47" fmla="*/ 3928257 w 5432512"/>
              <a:gd name="connsiteY47" fmla="*/ 3403916 h 4873789"/>
              <a:gd name="connsiteX48" fmla="*/ 3928257 w 5432512"/>
              <a:gd name="connsiteY48" fmla="*/ 3429703 h 4873789"/>
              <a:gd name="connsiteX49" fmla="*/ 3945449 w 5432512"/>
              <a:gd name="connsiteY49" fmla="*/ 3429703 h 4873789"/>
              <a:gd name="connsiteX50" fmla="*/ 3945449 w 5432512"/>
              <a:gd name="connsiteY50" fmla="*/ 3403916 h 4873789"/>
              <a:gd name="connsiteX51" fmla="*/ 2552937 w 5432512"/>
              <a:gd name="connsiteY51" fmla="*/ 3395320 h 4873789"/>
              <a:gd name="connsiteX52" fmla="*/ 2544341 w 5432512"/>
              <a:gd name="connsiteY52" fmla="*/ 3489874 h 4873789"/>
              <a:gd name="connsiteX53" fmla="*/ 2561533 w 5432512"/>
              <a:gd name="connsiteY53" fmla="*/ 3489874 h 4873789"/>
              <a:gd name="connsiteX54" fmla="*/ 2570129 w 5432512"/>
              <a:gd name="connsiteY54" fmla="*/ 3395320 h 4873789"/>
              <a:gd name="connsiteX55" fmla="*/ 2922017 w 5432512"/>
              <a:gd name="connsiteY55" fmla="*/ 3340791 h 4873789"/>
              <a:gd name="connsiteX56" fmla="*/ 2922555 w 5432512"/>
              <a:gd name="connsiteY56" fmla="*/ 3352342 h 4873789"/>
              <a:gd name="connsiteX57" fmla="*/ 2920579 w 5432512"/>
              <a:gd name="connsiteY57" fmla="*/ 3351683 h 4873789"/>
              <a:gd name="connsiteX58" fmla="*/ 2921346 w 5432512"/>
              <a:gd name="connsiteY58" fmla="*/ 3344081 h 4873789"/>
              <a:gd name="connsiteX59" fmla="*/ 2922017 w 5432512"/>
              <a:gd name="connsiteY59" fmla="*/ 3340791 h 4873789"/>
              <a:gd name="connsiteX60" fmla="*/ 3747747 w 5432512"/>
              <a:gd name="connsiteY60" fmla="*/ 3326554 h 4873789"/>
              <a:gd name="connsiteX61" fmla="*/ 3730555 w 5432512"/>
              <a:gd name="connsiteY61" fmla="*/ 3335150 h 4873789"/>
              <a:gd name="connsiteX62" fmla="*/ 3756341 w 5432512"/>
              <a:gd name="connsiteY62" fmla="*/ 3369532 h 4873789"/>
              <a:gd name="connsiteX63" fmla="*/ 3764937 w 5432512"/>
              <a:gd name="connsiteY63" fmla="*/ 3360938 h 4873789"/>
              <a:gd name="connsiteX64" fmla="*/ 3747747 w 5432512"/>
              <a:gd name="connsiteY64" fmla="*/ 3292171 h 4873789"/>
              <a:gd name="connsiteX65" fmla="*/ 3764937 w 5432512"/>
              <a:gd name="connsiteY65" fmla="*/ 3317958 h 4873789"/>
              <a:gd name="connsiteX66" fmla="*/ 3773533 w 5432512"/>
              <a:gd name="connsiteY66" fmla="*/ 3317958 h 4873789"/>
              <a:gd name="connsiteX67" fmla="*/ 3764937 w 5432512"/>
              <a:gd name="connsiteY67" fmla="*/ 3292171 h 4873789"/>
              <a:gd name="connsiteX68" fmla="*/ 2879575 w 5432512"/>
              <a:gd name="connsiteY68" fmla="*/ 3283575 h 4873789"/>
              <a:gd name="connsiteX69" fmla="*/ 2810810 w 5432512"/>
              <a:gd name="connsiteY69" fmla="*/ 3997023 h 4873789"/>
              <a:gd name="connsiteX70" fmla="*/ 2896767 w 5432512"/>
              <a:gd name="connsiteY70" fmla="*/ 3343746 h 4873789"/>
              <a:gd name="connsiteX71" fmla="*/ 2920579 w 5432512"/>
              <a:gd name="connsiteY71" fmla="*/ 3351683 h 4873789"/>
              <a:gd name="connsiteX72" fmla="*/ 2920405 w 5432512"/>
              <a:gd name="connsiteY72" fmla="*/ 3353415 h 4873789"/>
              <a:gd name="connsiteX73" fmla="*/ 2888171 w 5432512"/>
              <a:gd name="connsiteY73" fmla="*/ 3936853 h 4873789"/>
              <a:gd name="connsiteX74" fmla="*/ 2982724 w 5432512"/>
              <a:gd name="connsiteY74" fmla="*/ 3403916 h 4873789"/>
              <a:gd name="connsiteX75" fmla="*/ 2999916 w 5432512"/>
              <a:gd name="connsiteY75" fmla="*/ 3395320 h 4873789"/>
              <a:gd name="connsiteX76" fmla="*/ 2932379 w 5432512"/>
              <a:gd name="connsiteY76" fmla="*/ 3327781 h 4873789"/>
              <a:gd name="connsiteX77" fmla="*/ 2933300 w 5432512"/>
              <a:gd name="connsiteY77" fmla="*/ 3330853 h 4873789"/>
              <a:gd name="connsiteX78" fmla="*/ 2913959 w 5432512"/>
              <a:gd name="connsiteY78" fmla="*/ 3335150 h 4873789"/>
              <a:gd name="connsiteX79" fmla="*/ 2879575 w 5432512"/>
              <a:gd name="connsiteY79" fmla="*/ 3283575 h 4873789"/>
              <a:gd name="connsiteX80" fmla="*/ 3713363 w 5432512"/>
              <a:gd name="connsiteY80" fmla="*/ 3274981 h 4873789"/>
              <a:gd name="connsiteX81" fmla="*/ 3678980 w 5432512"/>
              <a:gd name="connsiteY81" fmla="*/ 3283575 h 4873789"/>
              <a:gd name="connsiteX82" fmla="*/ 3721959 w 5432512"/>
              <a:gd name="connsiteY82" fmla="*/ 3317958 h 4873789"/>
              <a:gd name="connsiteX83" fmla="*/ 3713363 w 5432512"/>
              <a:gd name="connsiteY83" fmla="*/ 3274981 h 4873789"/>
              <a:gd name="connsiteX84" fmla="*/ 3154640 w 5432512"/>
              <a:gd name="connsiteY84" fmla="*/ 3180426 h 4873789"/>
              <a:gd name="connsiteX85" fmla="*/ 3146044 w 5432512"/>
              <a:gd name="connsiteY85" fmla="*/ 3309363 h 4873789"/>
              <a:gd name="connsiteX86" fmla="*/ 3322257 w 5432512"/>
              <a:gd name="connsiteY86" fmla="*/ 3494171 h 4873789"/>
              <a:gd name="connsiteX87" fmla="*/ 3567235 w 5432512"/>
              <a:gd name="connsiteY87" fmla="*/ 3670384 h 4873789"/>
              <a:gd name="connsiteX88" fmla="*/ 3171830 w 5432512"/>
              <a:gd name="connsiteY88" fmla="*/ 3257789 h 4873789"/>
              <a:gd name="connsiteX89" fmla="*/ 3180426 w 5432512"/>
              <a:gd name="connsiteY89" fmla="*/ 3240597 h 4873789"/>
              <a:gd name="connsiteX90" fmla="*/ 3575831 w 5432512"/>
              <a:gd name="connsiteY90" fmla="*/ 3584427 h 4873789"/>
              <a:gd name="connsiteX91" fmla="*/ 3154640 w 5432512"/>
              <a:gd name="connsiteY91" fmla="*/ 3180426 h 4873789"/>
              <a:gd name="connsiteX92" fmla="*/ 2716257 w 5432512"/>
              <a:gd name="connsiteY92" fmla="*/ 3146044 h 4873789"/>
              <a:gd name="connsiteX93" fmla="*/ 2742043 w 5432512"/>
              <a:gd name="connsiteY93" fmla="*/ 3223405 h 4873789"/>
              <a:gd name="connsiteX94" fmla="*/ 2716257 w 5432512"/>
              <a:gd name="connsiteY94" fmla="*/ 3214810 h 4873789"/>
              <a:gd name="connsiteX95" fmla="*/ 2724853 w 5432512"/>
              <a:gd name="connsiteY95" fmla="*/ 3240597 h 4873789"/>
              <a:gd name="connsiteX96" fmla="*/ 2724853 w 5432512"/>
              <a:gd name="connsiteY96" fmla="*/ 3283575 h 4873789"/>
              <a:gd name="connsiteX97" fmla="*/ 2699065 w 5432512"/>
              <a:gd name="connsiteY97" fmla="*/ 3309363 h 4873789"/>
              <a:gd name="connsiteX98" fmla="*/ 2647490 w 5432512"/>
              <a:gd name="connsiteY98" fmla="*/ 3902470 h 4873789"/>
              <a:gd name="connsiteX99" fmla="*/ 2664682 w 5432512"/>
              <a:gd name="connsiteY99" fmla="*/ 4177533 h 4873789"/>
              <a:gd name="connsiteX100" fmla="*/ 2853789 w 5432512"/>
              <a:gd name="connsiteY100" fmla="*/ 3249193 h 4873789"/>
              <a:gd name="connsiteX101" fmla="*/ 2716257 w 5432512"/>
              <a:gd name="connsiteY101" fmla="*/ 3146044 h 4873789"/>
              <a:gd name="connsiteX102" fmla="*/ 2578724 w 5432512"/>
              <a:gd name="connsiteY102" fmla="*/ 3060087 h 4873789"/>
              <a:gd name="connsiteX103" fmla="*/ 2570129 w 5432512"/>
              <a:gd name="connsiteY103" fmla="*/ 3206214 h 4873789"/>
              <a:gd name="connsiteX104" fmla="*/ 2587320 w 5432512"/>
              <a:gd name="connsiteY104" fmla="*/ 3206214 h 4873789"/>
              <a:gd name="connsiteX105" fmla="*/ 2595916 w 5432512"/>
              <a:gd name="connsiteY105" fmla="*/ 3060087 h 4873789"/>
              <a:gd name="connsiteX106" fmla="*/ 3481278 w 5432512"/>
              <a:gd name="connsiteY106" fmla="*/ 3042895 h 4873789"/>
              <a:gd name="connsiteX107" fmla="*/ 3472682 w 5432512"/>
              <a:gd name="connsiteY107" fmla="*/ 3051491 h 4873789"/>
              <a:gd name="connsiteX108" fmla="*/ 3515660 w 5432512"/>
              <a:gd name="connsiteY108" fmla="*/ 3103065 h 4873789"/>
              <a:gd name="connsiteX109" fmla="*/ 3524256 w 5432512"/>
              <a:gd name="connsiteY109" fmla="*/ 3094469 h 4873789"/>
              <a:gd name="connsiteX110" fmla="*/ 2148937 w 5432512"/>
              <a:gd name="connsiteY110" fmla="*/ 3042895 h 4873789"/>
              <a:gd name="connsiteX111" fmla="*/ 2148937 w 5432512"/>
              <a:gd name="connsiteY111" fmla="*/ 3060087 h 4873789"/>
              <a:gd name="connsiteX112" fmla="*/ 2174725 w 5432512"/>
              <a:gd name="connsiteY112" fmla="*/ 3060087 h 4873789"/>
              <a:gd name="connsiteX113" fmla="*/ 2174725 w 5432512"/>
              <a:gd name="connsiteY113" fmla="*/ 3042895 h 4873789"/>
              <a:gd name="connsiteX114" fmla="*/ 2681873 w 5432512"/>
              <a:gd name="connsiteY114" fmla="*/ 3034298 h 4873789"/>
              <a:gd name="connsiteX115" fmla="*/ 2681873 w 5432512"/>
              <a:gd name="connsiteY115" fmla="*/ 3051491 h 4873789"/>
              <a:gd name="connsiteX116" fmla="*/ 2707661 w 5432512"/>
              <a:gd name="connsiteY116" fmla="*/ 3051491 h 4873789"/>
              <a:gd name="connsiteX117" fmla="*/ 2707661 w 5432512"/>
              <a:gd name="connsiteY117" fmla="*/ 3034298 h 4873789"/>
              <a:gd name="connsiteX118" fmla="*/ 2191915 w 5432512"/>
              <a:gd name="connsiteY118" fmla="*/ 3025704 h 4873789"/>
              <a:gd name="connsiteX119" fmla="*/ 2191915 w 5432512"/>
              <a:gd name="connsiteY119" fmla="*/ 3042895 h 4873789"/>
              <a:gd name="connsiteX120" fmla="*/ 2217703 w 5432512"/>
              <a:gd name="connsiteY120" fmla="*/ 3042895 h 4873789"/>
              <a:gd name="connsiteX121" fmla="*/ 2217703 w 5432512"/>
              <a:gd name="connsiteY121" fmla="*/ 3025704 h 4873789"/>
              <a:gd name="connsiteX122" fmla="*/ 2252086 w 5432512"/>
              <a:gd name="connsiteY122" fmla="*/ 2999916 h 4873789"/>
              <a:gd name="connsiteX123" fmla="*/ 2234895 w 5432512"/>
              <a:gd name="connsiteY123" fmla="*/ 3365235 h 4873789"/>
              <a:gd name="connsiteX124" fmla="*/ 2217703 w 5432512"/>
              <a:gd name="connsiteY124" fmla="*/ 3730554 h 4873789"/>
              <a:gd name="connsiteX125" fmla="*/ 2329449 w 5432512"/>
              <a:gd name="connsiteY125" fmla="*/ 4297875 h 4873789"/>
              <a:gd name="connsiteX126" fmla="*/ 2252086 w 5432512"/>
              <a:gd name="connsiteY126" fmla="*/ 3799321 h 4873789"/>
              <a:gd name="connsiteX127" fmla="*/ 2269278 w 5432512"/>
              <a:gd name="connsiteY127" fmla="*/ 3485575 h 4873789"/>
              <a:gd name="connsiteX128" fmla="*/ 2286468 w 5432512"/>
              <a:gd name="connsiteY128" fmla="*/ 3171830 h 4873789"/>
              <a:gd name="connsiteX129" fmla="*/ 2277874 w 5432512"/>
              <a:gd name="connsiteY129" fmla="*/ 3223405 h 4873789"/>
              <a:gd name="connsiteX130" fmla="*/ 2286468 w 5432512"/>
              <a:gd name="connsiteY130" fmla="*/ 2999916 h 4873789"/>
              <a:gd name="connsiteX131" fmla="*/ 902554 w 5432512"/>
              <a:gd name="connsiteY131" fmla="*/ 2999916 h 4873789"/>
              <a:gd name="connsiteX132" fmla="*/ 868170 w 5432512"/>
              <a:gd name="connsiteY132" fmla="*/ 3017108 h 4873789"/>
              <a:gd name="connsiteX133" fmla="*/ 868170 w 5432512"/>
              <a:gd name="connsiteY133" fmla="*/ 3034298 h 4873789"/>
              <a:gd name="connsiteX134" fmla="*/ 911149 w 5432512"/>
              <a:gd name="connsiteY134" fmla="*/ 3008512 h 4873789"/>
              <a:gd name="connsiteX135" fmla="*/ 2956938 w 5432512"/>
              <a:gd name="connsiteY135" fmla="*/ 2991320 h 4873789"/>
              <a:gd name="connsiteX136" fmla="*/ 3008512 w 5432512"/>
              <a:gd name="connsiteY136" fmla="*/ 3189022 h 4873789"/>
              <a:gd name="connsiteX137" fmla="*/ 3025703 w 5432512"/>
              <a:gd name="connsiteY137" fmla="*/ 3042895 h 4873789"/>
              <a:gd name="connsiteX138" fmla="*/ 2956938 w 5432512"/>
              <a:gd name="connsiteY138" fmla="*/ 2991320 h 4873789"/>
              <a:gd name="connsiteX139" fmla="*/ 2295064 w 5432512"/>
              <a:gd name="connsiteY139" fmla="*/ 2991320 h 4873789"/>
              <a:gd name="connsiteX140" fmla="*/ 2303660 w 5432512"/>
              <a:gd name="connsiteY140" fmla="*/ 3034298 h 4873789"/>
              <a:gd name="connsiteX141" fmla="*/ 2320852 w 5432512"/>
              <a:gd name="connsiteY141" fmla="*/ 3034298 h 4873789"/>
              <a:gd name="connsiteX142" fmla="*/ 2312256 w 5432512"/>
              <a:gd name="connsiteY142" fmla="*/ 2991320 h 4873789"/>
              <a:gd name="connsiteX143" fmla="*/ 945533 w 5432512"/>
              <a:gd name="connsiteY143" fmla="*/ 2974130 h 4873789"/>
              <a:gd name="connsiteX144" fmla="*/ 919745 w 5432512"/>
              <a:gd name="connsiteY144" fmla="*/ 2982724 h 4873789"/>
              <a:gd name="connsiteX145" fmla="*/ 919745 w 5432512"/>
              <a:gd name="connsiteY145" fmla="*/ 2999916 h 4873789"/>
              <a:gd name="connsiteX146" fmla="*/ 945533 w 5432512"/>
              <a:gd name="connsiteY146" fmla="*/ 2982724 h 4873789"/>
              <a:gd name="connsiteX147" fmla="*/ 3189022 w 5432512"/>
              <a:gd name="connsiteY147" fmla="*/ 2965534 h 4873789"/>
              <a:gd name="connsiteX148" fmla="*/ 3163236 w 5432512"/>
              <a:gd name="connsiteY148" fmla="*/ 3146044 h 4873789"/>
              <a:gd name="connsiteX149" fmla="*/ 3507066 w 5432512"/>
              <a:gd name="connsiteY149" fmla="*/ 3472681 h 4873789"/>
              <a:gd name="connsiteX150" fmla="*/ 3902469 w 5432512"/>
              <a:gd name="connsiteY150" fmla="*/ 3721958 h 4873789"/>
              <a:gd name="connsiteX151" fmla="*/ 3438299 w 5432512"/>
              <a:gd name="connsiteY151" fmla="*/ 3206214 h 4873789"/>
              <a:gd name="connsiteX152" fmla="*/ 3240597 w 5432512"/>
              <a:gd name="connsiteY152" fmla="*/ 3017108 h 4873789"/>
              <a:gd name="connsiteX153" fmla="*/ 3232001 w 5432512"/>
              <a:gd name="connsiteY153" fmla="*/ 3051491 h 4873789"/>
              <a:gd name="connsiteX154" fmla="*/ 2931150 w 5432512"/>
              <a:gd name="connsiteY154" fmla="*/ 2965534 h 4873789"/>
              <a:gd name="connsiteX155" fmla="*/ 2896767 w 5432512"/>
              <a:gd name="connsiteY155" fmla="*/ 3094469 h 4873789"/>
              <a:gd name="connsiteX156" fmla="*/ 2922555 w 5432512"/>
              <a:gd name="connsiteY156" fmla="*/ 3120256 h 4873789"/>
              <a:gd name="connsiteX157" fmla="*/ 2948342 w 5432512"/>
              <a:gd name="connsiteY157" fmla="*/ 3008512 h 4873789"/>
              <a:gd name="connsiteX158" fmla="*/ 1865277 w 5432512"/>
              <a:gd name="connsiteY158" fmla="*/ 2956937 h 4873789"/>
              <a:gd name="connsiteX159" fmla="*/ 1830895 w 5432512"/>
              <a:gd name="connsiteY159" fmla="*/ 2982724 h 4873789"/>
              <a:gd name="connsiteX160" fmla="*/ 1839491 w 5432512"/>
              <a:gd name="connsiteY160" fmla="*/ 2999916 h 4873789"/>
              <a:gd name="connsiteX161" fmla="*/ 1873873 w 5432512"/>
              <a:gd name="connsiteY161" fmla="*/ 2965534 h 4873789"/>
              <a:gd name="connsiteX162" fmla="*/ 2372427 w 5432512"/>
              <a:gd name="connsiteY162" fmla="*/ 2939745 h 4873789"/>
              <a:gd name="connsiteX163" fmla="*/ 2312256 w 5432512"/>
              <a:gd name="connsiteY163" fmla="*/ 3636001 h 4873789"/>
              <a:gd name="connsiteX164" fmla="*/ 2424002 w 5432512"/>
              <a:gd name="connsiteY164" fmla="*/ 4177533 h 4873789"/>
              <a:gd name="connsiteX165" fmla="*/ 2381021 w 5432512"/>
              <a:gd name="connsiteY165" fmla="*/ 3412513 h 4873789"/>
              <a:gd name="connsiteX166" fmla="*/ 2398213 w 5432512"/>
              <a:gd name="connsiteY166" fmla="*/ 3412513 h 4873789"/>
              <a:gd name="connsiteX167" fmla="*/ 2398213 w 5432512"/>
              <a:gd name="connsiteY167" fmla="*/ 3292171 h 4873789"/>
              <a:gd name="connsiteX168" fmla="*/ 2381021 w 5432512"/>
              <a:gd name="connsiteY168" fmla="*/ 3292171 h 4873789"/>
              <a:gd name="connsiteX169" fmla="*/ 2381021 w 5432512"/>
              <a:gd name="connsiteY169" fmla="*/ 3412513 h 4873789"/>
              <a:gd name="connsiteX170" fmla="*/ 2355235 w 5432512"/>
              <a:gd name="connsiteY170" fmla="*/ 3593023 h 4873789"/>
              <a:gd name="connsiteX171" fmla="*/ 2355235 w 5432512"/>
              <a:gd name="connsiteY171" fmla="*/ 3257789 h 4873789"/>
              <a:gd name="connsiteX172" fmla="*/ 2424002 w 5432512"/>
              <a:gd name="connsiteY172" fmla="*/ 2948341 h 4873789"/>
              <a:gd name="connsiteX173" fmla="*/ 2449788 w 5432512"/>
              <a:gd name="connsiteY173" fmla="*/ 2948341 h 4873789"/>
              <a:gd name="connsiteX174" fmla="*/ 1899660 w 5432512"/>
              <a:gd name="connsiteY174" fmla="*/ 2931149 h 4873789"/>
              <a:gd name="connsiteX175" fmla="*/ 1873873 w 5432512"/>
              <a:gd name="connsiteY175" fmla="*/ 2948341 h 4873789"/>
              <a:gd name="connsiteX176" fmla="*/ 1873873 w 5432512"/>
              <a:gd name="connsiteY176" fmla="*/ 2956937 h 4873789"/>
              <a:gd name="connsiteX177" fmla="*/ 1899660 w 5432512"/>
              <a:gd name="connsiteY177" fmla="*/ 2948341 h 4873789"/>
              <a:gd name="connsiteX178" fmla="*/ 3593023 w 5432512"/>
              <a:gd name="connsiteY178" fmla="*/ 2913959 h 4873789"/>
              <a:gd name="connsiteX179" fmla="*/ 3584427 w 5432512"/>
              <a:gd name="connsiteY179" fmla="*/ 2922553 h 4873789"/>
              <a:gd name="connsiteX180" fmla="*/ 3601619 w 5432512"/>
              <a:gd name="connsiteY180" fmla="*/ 2956937 h 4873789"/>
              <a:gd name="connsiteX181" fmla="*/ 3618809 w 5432512"/>
              <a:gd name="connsiteY181" fmla="*/ 2948341 h 4873789"/>
              <a:gd name="connsiteX182" fmla="*/ 2527151 w 5432512"/>
              <a:gd name="connsiteY182" fmla="*/ 2896767 h 4873789"/>
              <a:gd name="connsiteX183" fmla="*/ 2527151 w 5432512"/>
              <a:gd name="connsiteY183" fmla="*/ 2913959 h 4873789"/>
              <a:gd name="connsiteX184" fmla="*/ 2544341 w 5432512"/>
              <a:gd name="connsiteY184" fmla="*/ 2913959 h 4873789"/>
              <a:gd name="connsiteX185" fmla="*/ 2544341 w 5432512"/>
              <a:gd name="connsiteY185" fmla="*/ 2896767 h 4873789"/>
              <a:gd name="connsiteX186" fmla="*/ 1641789 w 5432512"/>
              <a:gd name="connsiteY186" fmla="*/ 2888171 h 4873789"/>
              <a:gd name="connsiteX187" fmla="*/ 1607405 w 5432512"/>
              <a:gd name="connsiteY187" fmla="*/ 2905363 h 4873789"/>
              <a:gd name="connsiteX188" fmla="*/ 1607405 w 5432512"/>
              <a:gd name="connsiteY188" fmla="*/ 2922553 h 4873789"/>
              <a:gd name="connsiteX189" fmla="*/ 1650383 w 5432512"/>
              <a:gd name="connsiteY189" fmla="*/ 2905363 h 4873789"/>
              <a:gd name="connsiteX190" fmla="*/ 3816512 w 5432512"/>
              <a:gd name="connsiteY190" fmla="*/ 2879576 h 4873789"/>
              <a:gd name="connsiteX191" fmla="*/ 3807916 w 5432512"/>
              <a:gd name="connsiteY191" fmla="*/ 2905363 h 4873789"/>
              <a:gd name="connsiteX192" fmla="*/ 3816512 w 5432512"/>
              <a:gd name="connsiteY192" fmla="*/ 2913959 h 4873789"/>
              <a:gd name="connsiteX193" fmla="*/ 3833704 w 5432512"/>
              <a:gd name="connsiteY193" fmla="*/ 2888171 h 4873789"/>
              <a:gd name="connsiteX194" fmla="*/ 3550044 w 5432512"/>
              <a:gd name="connsiteY194" fmla="*/ 2862384 h 4873789"/>
              <a:gd name="connsiteX195" fmla="*/ 3541448 w 5432512"/>
              <a:gd name="connsiteY195" fmla="*/ 2870979 h 4873789"/>
              <a:gd name="connsiteX196" fmla="*/ 3550044 w 5432512"/>
              <a:gd name="connsiteY196" fmla="*/ 2888171 h 4873789"/>
              <a:gd name="connsiteX197" fmla="*/ 3558641 w 5432512"/>
              <a:gd name="connsiteY197" fmla="*/ 2888171 h 4873789"/>
              <a:gd name="connsiteX198" fmla="*/ 3266383 w 5432512"/>
              <a:gd name="connsiteY198" fmla="*/ 2853788 h 4873789"/>
              <a:gd name="connsiteX199" fmla="*/ 3257789 w 5432512"/>
              <a:gd name="connsiteY199" fmla="*/ 2862384 h 4873789"/>
              <a:gd name="connsiteX200" fmla="*/ 3335150 w 5432512"/>
              <a:gd name="connsiteY200" fmla="*/ 2931149 h 4873789"/>
              <a:gd name="connsiteX201" fmla="*/ 3352342 w 5432512"/>
              <a:gd name="connsiteY201" fmla="*/ 2922553 h 4873789"/>
              <a:gd name="connsiteX202" fmla="*/ 4082981 w 5432512"/>
              <a:gd name="connsiteY202" fmla="*/ 2836596 h 4873789"/>
              <a:gd name="connsiteX203" fmla="*/ 4100171 w 5432512"/>
              <a:gd name="connsiteY203" fmla="*/ 2870979 h 4873789"/>
              <a:gd name="connsiteX204" fmla="*/ 4125959 w 5432512"/>
              <a:gd name="connsiteY204" fmla="*/ 2845192 h 4873789"/>
              <a:gd name="connsiteX205" fmla="*/ 3111661 w 5432512"/>
              <a:gd name="connsiteY205" fmla="*/ 2819406 h 4873789"/>
              <a:gd name="connsiteX206" fmla="*/ 3111661 w 5432512"/>
              <a:gd name="connsiteY206" fmla="*/ 2836596 h 4873789"/>
              <a:gd name="connsiteX207" fmla="*/ 3137448 w 5432512"/>
              <a:gd name="connsiteY207" fmla="*/ 2836596 h 4873789"/>
              <a:gd name="connsiteX208" fmla="*/ 3137448 w 5432512"/>
              <a:gd name="connsiteY208" fmla="*/ 2819406 h 4873789"/>
              <a:gd name="connsiteX209" fmla="*/ 3232001 w 5432512"/>
              <a:gd name="connsiteY209" fmla="*/ 2810810 h 4873789"/>
              <a:gd name="connsiteX210" fmla="*/ 3223405 w 5432512"/>
              <a:gd name="connsiteY210" fmla="*/ 2828002 h 4873789"/>
              <a:gd name="connsiteX211" fmla="*/ 3257789 w 5432512"/>
              <a:gd name="connsiteY211" fmla="*/ 2853788 h 4873789"/>
              <a:gd name="connsiteX212" fmla="*/ 3266383 w 5432512"/>
              <a:gd name="connsiteY212" fmla="*/ 2845192 h 4873789"/>
              <a:gd name="connsiteX213" fmla="*/ 2742043 w 5432512"/>
              <a:gd name="connsiteY213" fmla="*/ 2810810 h 4873789"/>
              <a:gd name="connsiteX214" fmla="*/ 2733447 w 5432512"/>
              <a:gd name="connsiteY214" fmla="*/ 2931149 h 4873789"/>
              <a:gd name="connsiteX215" fmla="*/ 2870979 w 5432512"/>
              <a:gd name="connsiteY215" fmla="*/ 3068681 h 4873789"/>
              <a:gd name="connsiteX216" fmla="*/ 2913959 w 5432512"/>
              <a:gd name="connsiteY216" fmla="*/ 2939745 h 4873789"/>
              <a:gd name="connsiteX217" fmla="*/ 2742043 w 5432512"/>
              <a:gd name="connsiteY217" fmla="*/ 2810810 h 4873789"/>
              <a:gd name="connsiteX218" fmla="*/ 2991320 w 5432512"/>
              <a:gd name="connsiteY218" fmla="*/ 2776427 h 4873789"/>
              <a:gd name="connsiteX219" fmla="*/ 2956938 w 5432512"/>
              <a:gd name="connsiteY219" fmla="*/ 2948341 h 4873789"/>
              <a:gd name="connsiteX220" fmla="*/ 3025703 w 5432512"/>
              <a:gd name="connsiteY220" fmla="*/ 3008512 h 4873789"/>
              <a:gd name="connsiteX221" fmla="*/ 3051491 w 5432512"/>
              <a:gd name="connsiteY221" fmla="*/ 2853788 h 4873789"/>
              <a:gd name="connsiteX222" fmla="*/ 2991320 w 5432512"/>
              <a:gd name="connsiteY222" fmla="*/ 2776427 h 4873789"/>
              <a:gd name="connsiteX223" fmla="*/ 2974128 w 5432512"/>
              <a:gd name="connsiteY223" fmla="*/ 2742043 h 4873789"/>
              <a:gd name="connsiteX224" fmla="*/ 2922555 w 5432512"/>
              <a:gd name="connsiteY224" fmla="*/ 2913959 h 4873789"/>
              <a:gd name="connsiteX225" fmla="*/ 2948342 w 5432512"/>
              <a:gd name="connsiteY225" fmla="*/ 2939745 h 4873789"/>
              <a:gd name="connsiteX226" fmla="*/ 2974128 w 5432512"/>
              <a:gd name="connsiteY226" fmla="*/ 2742043 h 4873789"/>
              <a:gd name="connsiteX227" fmla="*/ 3550044 w 5432512"/>
              <a:gd name="connsiteY227" fmla="*/ 2707661 h 4873789"/>
              <a:gd name="connsiteX228" fmla="*/ 3575831 w 5432512"/>
              <a:gd name="connsiteY228" fmla="*/ 2733447 h 4873789"/>
              <a:gd name="connsiteX229" fmla="*/ 3566063 w 5432512"/>
              <a:gd name="connsiteY229" fmla="*/ 2738332 h 4873789"/>
              <a:gd name="connsiteX230" fmla="*/ 3564280 w 5432512"/>
              <a:gd name="connsiteY230" fmla="*/ 2736268 h 4873789"/>
              <a:gd name="connsiteX231" fmla="*/ 3544474 w 5432512"/>
              <a:gd name="connsiteY231" fmla="*/ 2713229 h 4873789"/>
              <a:gd name="connsiteX232" fmla="*/ 2956938 w 5432512"/>
              <a:gd name="connsiteY232" fmla="*/ 2673277 h 4873789"/>
              <a:gd name="connsiteX233" fmla="*/ 2948342 w 5432512"/>
              <a:gd name="connsiteY233" fmla="*/ 2699065 h 4873789"/>
              <a:gd name="connsiteX234" fmla="*/ 3017108 w 5432512"/>
              <a:gd name="connsiteY234" fmla="*/ 2742043 h 4873789"/>
              <a:gd name="connsiteX235" fmla="*/ 2956938 w 5432512"/>
              <a:gd name="connsiteY235" fmla="*/ 2673277 h 4873789"/>
              <a:gd name="connsiteX236" fmla="*/ 2870979 w 5432512"/>
              <a:gd name="connsiteY236" fmla="*/ 2613108 h 4873789"/>
              <a:gd name="connsiteX237" fmla="*/ 2905363 w 5432512"/>
              <a:gd name="connsiteY237" fmla="*/ 2664682 h 4873789"/>
              <a:gd name="connsiteX238" fmla="*/ 2931150 w 5432512"/>
              <a:gd name="connsiteY238" fmla="*/ 2647490 h 4873789"/>
              <a:gd name="connsiteX239" fmla="*/ 2870979 w 5432512"/>
              <a:gd name="connsiteY239" fmla="*/ 2613108 h 4873789"/>
              <a:gd name="connsiteX240" fmla="*/ 3309364 w 5432512"/>
              <a:gd name="connsiteY240" fmla="*/ 2604512 h 4873789"/>
              <a:gd name="connsiteX241" fmla="*/ 3773533 w 5432512"/>
              <a:gd name="connsiteY241" fmla="*/ 3068681 h 4873789"/>
              <a:gd name="connsiteX242" fmla="*/ 3756341 w 5432512"/>
              <a:gd name="connsiteY242" fmla="*/ 3085873 h 4873789"/>
              <a:gd name="connsiteX243" fmla="*/ 3661788 w 5432512"/>
              <a:gd name="connsiteY243" fmla="*/ 2999916 h 4873789"/>
              <a:gd name="connsiteX244" fmla="*/ 4082981 w 5432512"/>
              <a:gd name="connsiteY244" fmla="*/ 3575831 h 4873789"/>
              <a:gd name="connsiteX245" fmla="*/ 3326554 w 5432512"/>
              <a:gd name="connsiteY245" fmla="*/ 2604512 h 4873789"/>
              <a:gd name="connsiteX246" fmla="*/ 3257789 w 5432512"/>
              <a:gd name="connsiteY246" fmla="*/ 2604512 h 4873789"/>
              <a:gd name="connsiteX247" fmla="*/ 3274980 w 5432512"/>
              <a:gd name="connsiteY247" fmla="*/ 2630300 h 4873789"/>
              <a:gd name="connsiteX248" fmla="*/ 3283576 w 5432512"/>
              <a:gd name="connsiteY248" fmla="*/ 2630300 h 4873789"/>
              <a:gd name="connsiteX249" fmla="*/ 3274980 w 5432512"/>
              <a:gd name="connsiteY249" fmla="*/ 2604512 h 4873789"/>
              <a:gd name="connsiteX250" fmla="*/ 3429703 w 5432512"/>
              <a:gd name="connsiteY250" fmla="*/ 2595916 h 4873789"/>
              <a:gd name="connsiteX251" fmla="*/ 3421107 w 5432512"/>
              <a:gd name="connsiteY251" fmla="*/ 2604512 h 4873789"/>
              <a:gd name="connsiteX252" fmla="*/ 3438299 w 5432512"/>
              <a:gd name="connsiteY252" fmla="*/ 2630300 h 4873789"/>
              <a:gd name="connsiteX253" fmla="*/ 3455491 w 5432512"/>
              <a:gd name="connsiteY253" fmla="*/ 2630300 h 4873789"/>
              <a:gd name="connsiteX254" fmla="*/ 3232001 w 5432512"/>
              <a:gd name="connsiteY254" fmla="*/ 2587319 h 4873789"/>
              <a:gd name="connsiteX255" fmla="*/ 3240597 w 5432512"/>
              <a:gd name="connsiteY255" fmla="*/ 2613108 h 4873789"/>
              <a:gd name="connsiteX256" fmla="*/ 3257789 w 5432512"/>
              <a:gd name="connsiteY256" fmla="*/ 2613108 h 4873789"/>
              <a:gd name="connsiteX257" fmla="*/ 3240597 w 5432512"/>
              <a:gd name="connsiteY257" fmla="*/ 2587319 h 4873789"/>
              <a:gd name="connsiteX258" fmla="*/ 1383916 w 5432512"/>
              <a:gd name="connsiteY258" fmla="*/ 2587319 h 4873789"/>
              <a:gd name="connsiteX259" fmla="*/ 1383916 w 5432512"/>
              <a:gd name="connsiteY259" fmla="*/ 2630300 h 4873789"/>
              <a:gd name="connsiteX260" fmla="*/ 1418299 w 5432512"/>
              <a:gd name="connsiteY260" fmla="*/ 2621704 h 4873789"/>
              <a:gd name="connsiteX261" fmla="*/ 3429703 w 5432512"/>
              <a:gd name="connsiteY261" fmla="*/ 2578725 h 4873789"/>
              <a:gd name="connsiteX262" fmla="*/ 3512438 w 5432512"/>
              <a:gd name="connsiteY262" fmla="*/ 2675964 h 4873789"/>
              <a:gd name="connsiteX263" fmla="*/ 3544474 w 5432512"/>
              <a:gd name="connsiteY263" fmla="*/ 2713229 h 4873789"/>
              <a:gd name="connsiteX264" fmla="*/ 3541448 w 5432512"/>
              <a:gd name="connsiteY264" fmla="*/ 2716257 h 4873789"/>
              <a:gd name="connsiteX265" fmla="*/ 3558641 w 5432512"/>
              <a:gd name="connsiteY265" fmla="*/ 2742043 h 4873789"/>
              <a:gd name="connsiteX266" fmla="*/ 3566063 w 5432512"/>
              <a:gd name="connsiteY266" fmla="*/ 2738332 h 4873789"/>
              <a:gd name="connsiteX267" fmla="*/ 3623108 w 5432512"/>
              <a:gd name="connsiteY267" fmla="*/ 2804362 h 4873789"/>
              <a:gd name="connsiteX268" fmla="*/ 3928257 w 5432512"/>
              <a:gd name="connsiteY268" fmla="*/ 3154640 h 4873789"/>
              <a:gd name="connsiteX269" fmla="*/ 4229108 w 5432512"/>
              <a:gd name="connsiteY269" fmla="*/ 3601619 h 4873789"/>
              <a:gd name="connsiteX270" fmla="*/ 3464086 w 5432512"/>
              <a:gd name="connsiteY270" fmla="*/ 2578725 h 4873789"/>
              <a:gd name="connsiteX271" fmla="*/ 2785022 w 5432512"/>
              <a:gd name="connsiteY271" fmla="*/ 2578725 h 4873789"/>
              <a:gd name="connsiteX272" fmla="*/ 2759235 w 5432512"/>
              <a:gd name="connsiteY272" fmla="*/ 2707661 h 4873789"/>
              <a:gd name="connsiteX273" fmla="*/ 2724853 w 5432512"/>
              <a:gd name="connsiteY273" fmla="*/ 2673277 h 4873789"/>
              <a:gd name="connsiteX274" fmla="*/ 2716257 w 5432512"/>
              <a:gd name="connsiteY274" fmla="*/ 2699065 h 4873789"/>
              <a:gd name="connsiteX275" fmla="*/ 2896767 w 5432512"/>
              <a:gd name="connsiteY275" fmla="*/ 2888171 h 4873789"/>
              <a:gd name="connsiteX276" fmla="*/ 2922555 w 5432512"/>
              <a:gd name="connsiteY276" fmla="*/ 2690469 h 4873789"/>
              <a:gd name="connsiteX277" fmla="*/ 2785022 w 5432512"/>
              <a:gd name="connsiteY277" fmla="*/ 2578725 h 4873789"/>
              <a:gd name="connsiteX278" fmla="*/ 2484171 w 5432512"/>
              <a:gd name="connsiteY278" fmla="*/ 2570129 h 4873789"/>
              <a:gd name="connsiteX279" fmla="*/ 2501363 w 5432512"/>
              <a:gd name="connsiteY279" fmla="*/ 2613108 h 4873789"/>
              <a:gd name="connsiteX280" fmla="*/ 2501363 w 5432512"/>
              <a:gd name="connsiteY280" fmla="*/ 2647490 h 4873789"/>
              <a:gd name="connsiteX281" fmla="*/ 2518555 w 5432512"/>
              <a:gd name="connsiteY281" fmla="*/ 2647490 h 4873789"/>
              <a:gd name="connsiteX282" fmla="*/ 2518555 w 5432512"/>
              <a:gd name="connsiteY282" fmla="*/ 2613108 h 4873789"/>
              <a:gd name="connsiteX283" fmla="*/ 2501363 w 5432512"/>
              <a:gd name="connsiteY283" fmla="*/ 2613108 h 4873789"/>
              <a:gd name="connsiteX284" fmla="*/ 2509959 w 5432512"/>
              <a:gd name="connsiteY284" fmla="*/ 2578725 h 4873789"/>
              <a:gd name="connsiteX285" fmla="*/ 2484171 w 5432512"/>
              <a:gd name="connsiteY285" fmla="*/ 2570129 h 4873789"/>
              <a:gd name="connsiteX286" fmla="*/ 2896767 w 5432512"/>
              <a:gd name="connsiteY286" fmla="*/ 2561533 h 4873789"/>
              <a:gd name="connsiteX287" fmla="*/ 2888171 w 5432512"/>
              <a:gd name="connsiteY287" fmla="*/ 2578725 h 4873789"/>
              <a:gd name="connsiteX288" fmla="*/ 2939746 w 5432512"/>
              <a:gd name="connsiteY288" fmla="*/ 2621704 h 4873789"/>
              <a:gd name="connsiteX289" fmla="*/ 2948342 w 5432512"/>
              <a:gd name="connsiteY289" fmla="*/ 2613108 h 4873789"/>
              <a:gd name="connsiteX290" fmla="*/ 3180426 w 5432512"/>
              <a:gd name="connsiteY290" fmla="*/ 2552937 h 4873789"/>
              <a:gd name="connsiteX291" fmla="*/ 3180426 w 5432512"/>
              <a:gd name="connsiteY291" fmla="*/ 2570129 h 4873789"/>
              <a:gd name="connsiteX292" fmla="*/ 3206215 w 5432512"/>
              <a:gd name="connsiteY292" fmla="*/ 2570129 h 4873789"/>
              <a:gd name="connsiteX293" fmla="*/ 3206215 w 5432512"/>
              <a:gd name="connsiteY293" fmla="*/ 2552937 h 4873789"/>
              <a:gd name="connsiteX294" fmla="*/ 2750639 w 5432512"/>
              <a:gd name="connsiteY294" fmla="*/ 2535745 h 4873789"/>
              <a:gd name="connsiteX295" fmla="*/ 2750639 w 5432512"/>
              <a:gd name="connsiteY295" fmla="*/ 2595916 h 4873789"/>
              <a:gd name="connsiteX296" fmla="*/ 2767832 w 5432512"/>
              <a:gd name="connsiteY296" fmla="*/ 2561533 h 4873789"/>
              <a:gd name="connsiteX297" fmla="*/ 2690469 w 5432512"/>
              <a:gd name="connsiteY297" fmla="*/ 2509958 h 4873789"/>
              <a:gd name="connsiteX298" fmla="*/ 2681873 w 5432512"/>
              <a:gd name="connsiteY298" fmla="*/ 2681874 h 4873789"/>
              <a:gd name="connsiteX299" fmla="*/ 2699065 w 5432512"/>
              <a:gd name="connsiteY299" fmla="*/ 2681874 h 4873789"/>
              <a:gd name="connsiteX300" fmla="*/ 2707661 w 5432512"/>
              <a:gd name="connsiteY300" fmla="*/ 2509958 h 4873789"/>
              <a:gd name="connsiteX301" fmla="*/ 2424002 w 5432512"/>
              <a:gd name="connsiteY301" fmla="*/ 2509958 h 4873789"/>
              <a:gd name="connsiteX302" fmla="*/ 2398213 w 5432512"/>
              <a:gd name="connsiteY302" fmla="*/ 2527151 h 4873789"/>
              <a:gd name="connsiteX303" fmla="*/ 2449788 w 5432512"/>
              <a:gd name="connsiteY303" fmla="*/ 2570129 h 4873789"/>
              <a:gd name="connsiteX304" fmla="*/ 2466980 w 5432512"/>
              <a:gd name="connsiteY304" fmla="*/ 2544341 h 4873789"/>
              <a:gd name="connsiteX305" fmla="*/ 2424002 w 5432512"/>
              <a:gd name="connsiteY305" fmla="*/ 2509958 h 4873789"/>
              <a:gd name="connsiteX306" fmla="*/ 2759235 w 5432512"/>
              <a:gd name="connsiteY306" fmla="*/ 2492766 h 4873789"/>
              <a:gd name="connsiteX307" fmla="*/ 2733447 w 5432512"/>
              <a:gd name="connsiteY307" fmla="*/ 2509958 h 4873789"/>
              <a:gd name="connsiteX308" fmla="*/ 2767832 w 5432512"/>
              <a:gd name="connsiteY308" fmla="*/ 2535745 h 4873789"/>
              <a:gd name="connsiteX309" fmla="*/ 2785022 w 5432512"/>
              <a:gd name="connsiteY309" fmla="*/ 2518554 h 4873789"/>
              <a:gd name="connsiteX310" fmla="*/ 2776426 w 5432512"/>
              <a:gd name="connsiteY310" fmla="*/ 2544341 h 4873789"/>
              <a:gd name="connsiteX311" fmla="*/ 2819406 w 5432512"/>
              <a:gd name="connsiteY311" fmla="*/ 2561533 h 4873789"/>
              <a:gd name="connsiteX312" fmla="*/ 2785022 w 5432512"/>
              <a:gd name="connsiteY312" fmla="*/ 2518554 h 4873789"/>
              <a:gd name="connsiteX313" fmla="*/ 2802214 w 5432512"/>
              <a:gd name="connsiteY313" fmla="*/ 2475576 h 4873789"/>
              <a:gd name="connsiteX314" fmla="*/ 2785022 w 5432512"/>
              <a:gd name="connsiteY314" fmla="*/ 2492766 h 4873789"/>
              <a:gd name="connsiteX315" fmla="*/ 2879575 w 5432512"/>
              <a:gd name="connsiteY315" fmla="*/ 2552937 h 4873789"/>
              <a:gd name="connsiteX316" fmla="*/ 2724853 w 5432512"/>
              <a:gd name="connsiteY316" fmla="*/ 2475576 h 4873789"/>
              <a:gd name="connsiteX317" fmla="*/ 2724853 w 5432512"/>
              <a:gd name="connsiteY317" fmla="*/ 2501362 h 4873789"/>
              <a:gd name="connsiteX318" fmla="*/ 2733447 w 5432512"/>
              <a:gd name="connsiteY318" fmla="*/ 2501362 h 4873789"/>
              <a:gd name="connsiteX319" fmla="*/ 2733447 w 5432512"/>
              <a:gd name="connsiteY319" fmla="*/ 2475576 h 4873789"/>
              <a:gd name="connsiteX320" fmla="*/ 2656086 w 5432512"/>
              <a:gd name="connsiteY320" fmla="*/ 2466980 h 4873789"/>
              <a:gd name="connsiteX321" fmla="*/ 2638894 w 5432512"/>
              <a:gd name="connsiteY321" fmla="*/ 2621704 h 4873789"/>
              <a:gd name="connsiteX322" fmla="*/ 2681873 w 5432512"/>
              <a:gd name="connsiteY322" fmla="*/ 2475576 h 4873789"/>
              <a:gd name="connsiteX323" fmla="*/ 2656086 w 5432512"/>
              <a:gd name="connsiteY323" fmla="*/ 2466980 h 4873789"/>
              <a:gd name="connsiteX324" fmla="*/ 2338043 w 5432512"/>
              <a:gd name="connsiteY324" fmla="*/ 2449788 h 4873789"/>
              <a:gd name="connsiteX325" fmla="*/ 2355235 w 5432512"/>
              <a:gd name="connsiteY325" fmla="*/ 2475576 h 4873789"/>
              <a:gd name="connsiteX326" fmla="*/ 2363831 w 5432512"/>
              <a:gd name="connsiteY326" fmla="*/ 2466980 h 4873789"/>
              <a:gd name="connsiteX327" fmla="*/ 2355235 w 5432512"/>
              <a:gd name="connsiteY327" fmla="*/ 2449788 h 4873789"/>
              <a:gd name="connsiteX328" fmla="*/ 1650383 w 5432512"/>
              <a:gd name="connsiteY328" fmla="*/ 2441192 h 4873789"/>
              <a:gd name="connsiteX329" fmla="*/ 1650383 w 5432512"/>
              <a:gd name="connsiteY329" fmla="*/ 2458384 h 4873789"/>
              <a:gd name="connsiteX330" fmla="*/ 1676171 w 5432512"/>
              <a:gd name="connsiteY330" fmla="*/ 2458384 h 4873789"/>
              <a:gd name="connsiteX331" fmla="*/ 1676171 w 5432512"/>
              <a:gd name="connsiteY331" fmla="*/ 2441192 h 4873789"/>
              <a:gd name="connsiteX332" fmla="*/ 1607405 w 5432512"/>
              <a:gd name="connsiteY332" fmla="*/ 2441192 h 4873789"/>
              <a:gd name="connsiteX333" fmla="*/ 1607405 w 5432512"/>
              <a:gd name="connsiteY333" fmla="*/ 2475576 h 4873789"/>
              <a:gd name="connsiteX334" fmla="*/ 1633193 w 5432512"/>
              <a:gd name="connsiteY334" fmla="*/ 2475576 h 4873789"/>
              <a:gd name="connsiteX335" fmla="*/ 1607405 w 5432512"/>
              <a:gd name="connsiteY335" fmla="*/ 2441192 h 4873789"/>
              <a:gd name="connsiteX336" fmla="*/ 2802214 w 5432512"/>
              <a:gd name="connsiteY336" fmla="*/ 2406809 h 4873789"/>
              <a:gd name="connsiteX337" fmla="*/ 2793618 w 5432512"/>
              <a:gd name="connsiteY337" fmla="*/ 2415405 h 4873789"/>
              <a:gd name="connsiteX338" fmla="*/ 2905363 w 5432512"/>
              <a:gd name="connsiteY338" fmla="*/ 2527151 h 4873789"/>
              <a:gd name="connsiteX339" fmla="*/ 2913959 w 5432512"/>
              <a:gd name="connsiteY339" fmla="*/ 2509958 h 4873789"/>
              <a:gd name="connsiteX340" fmla="*/ 2277874 w 5432512"/>
              <a:gd name="connsiteY340" fmla="*/ 2406809 h 4873789"/>
              <a:gd name="connsiteX341" fmla="*/ 2277874 w 5432512"/>
              <a:gd name="connsiteY341" fmla="*/ 2424001 h 4873789"/>
              <a:gd name="connsiteX342" fmla="*/ 2303660 w 5432512"/>
              <a:gd name="connsiteY342" fmla="*/ 2424001 h 4873789"/>
              <a:gd name="connsiteX343" fmla="*/ 2303660 w 5432512"/>
              <a:gd name="connsiteY343" fmla="*/ 2406809 h 4873789"/>
              <a:gd name="connsiteX344" fmla="*/ 2716257 w 5432512"/>
              <a:gd name="connsiteY344" fmla="*/ 2398213 h 4873789"/>
              <a:gd name="connsiteX345" fmla="*/ 2707661 w 5432512"/>
              <a:gd name="connsiteY345" fmla="*/ 2432597 h 4873789"/>
              <a:gd name="connsiteX346" fmla="*/ 2742043 w 5432512"/>
              <a:gd name="connsiteY346" fmla="*/ 2458384 h 4873789"/>
              <a:gd name="connsiteX347" fmla="*/ 2750639 w 5432512"/>
              <a:gd name="connsiteY347" fmla="*/ 2424001 h 4873789"/>
              <a:gd name="connsiteX348" fmla="*/ 2716257 w 5432512"/>
              <a:gd name="connsiteY348" fmla="*/ 2398213 h 4873789"/>
              <a:gd name="connsiteX349" fmla="*/ 3197619 w 5432512"/>
              <a:gd name="connsiteY349" fmla="*/ 2389617 h 4873789"/>
              <a:gd name="connsiteX350" fmla="*/ 3197619 w 5432512"/>
              <a:gd name="connsiteY350" fmla="*/ 2406809 h 4873789"/>
              <a:gd name="connsiteX351" fmla="*/ 3232001 w 5432512"/>
              <a:gd name="connsiteY351" fmla="*/ 2406809 h 4873789"/>
              <a:gd name="connsiteX352" fmla="*/ 3232001 w 5432512"/>
              <a:gd name="connsiteY352" fmla="*/ 2389617 h 4873789"/>
              <a:gd name="connsiteX353" fmla="*/ 2750639 w 5432512"/>
              <a:gd name="connsiteY353" fmla="*/ 2381023 h 4873789"/>
              <a:gd name="connsiteX354" fmla="*/ 2742043 w 5432512"/>
              <a:gd name="connsiteY354" fmla="*/ 2389617 h 4873789"/>
              <a:gd name="connsiteX355" fmla="*/ 2776426 w 5432512"/>
              <a:gd name="connsiteY355" fmla="*/ 2415405 h 4873789"/>
              <a:gd name="connsiteX356" fmla="*/ 2785022 w 5432512"/>
              <a:gd name="connsiteY356" fmla="*/ 2398213 h 4873789"/>
              <a:gd name="connsiteX357" fmla="*/ 2501363 w 5432512"/>
              <a:gd name="connsiteY357" fmla="*/ 2372427 h 4873789"/>
              <a:gd name="connsiteX358" fmla="*/ 2518555 w 5432512"/>
              <a:gd name="connsiteY358" fmla="*/ 2372427 h 4873789"/>
              <a:gd name="connsiteX359" fmla="*/ 2518555 w 5432512"/>
              <a:gd name="connsiteY359" fmla="*/ 2406809 h 4873789"/>
              <a:gd name="connsiteX360" fmla="*/ 2501363 w 5432512"/>
              <a:gd name="connsiteY360" fmla="*/ 2406809 h 4873789"/>
              <a:gd name="connsiteX361" fmla="*/ 1710554 w 5432512"/>
              <a:gd name="connsiteY361" fmla="*/ 2363831 h 4873789"/>
              <a:gd name="connsiteX362" fmla="*/ 1701958 w 5432512"/>
              <a:gd name="connsiteY362" fmla="*/ 2398213 h 4873789"/>
              <a:gd name="connsiteX363" fmla="*/ 1719150 w 5432512"/>
              <a:gd name="connsiteY363" fmla="*/ 2398213 h 4873789"/>
              <a:gd name="connsiteX364" fmla="*/ 1727746 w 5432512"/>
              <a:gd name="connsiteY364" fmla="*/ 2363831 h 4873789"/>
              <a:gd name="connsiteX365" fmla="*/ 2346639 w 5432512"/>
              <a:gd name="connsiteY365" fmla="*/ 2338043 h 4873789"/>
              <a:gd name="connsiteX366" fmla="*/ 2389617 w 5432512"/>
              <a:gd name="connsiteY366" fmla="*/ 2389617 h 4873789"/>
              <a:gd name="connsiteX367" fmla="*/ 2346639 w 5432512"/>
              <a:gd name="connsiteY367" fmla="*/ 2338043 h 4873789"/>
              <a:gd name="connsiteX368" fmla="*/ 2613108 w 5432512"/>
              <a:gd name="connsiteY368" fmla="*/ 2303660 h 4873789"/>
              <a:gd name="connsiteX369" fmla="*/ 2604512 w 5432512"/>
              <a:gd name="connsiteY369" fmla="*/ 2312256 h 4873789"/>
              <a:gd name="connsiteX370" fmla="*/ 2613108 w 5432512"/>
              <a:gd name="connsiteY370" fmla="*/ 2338043 h 4873789"/>
              <a:gd name="connsiteX371" fmla="*/ 2630298 w 5432512"/>
              <a:gd name="connsiteY371" fmla="*/ 2338043 h 4873789"/>
              <a:gd name="connsiteX372" fmla="*/ 2999916 w 5432512"/>
              <a:gd name="connsiteY372" fmla="*/ 2295064 h 4873789"/>
              <a:gd name="connsiteX373" fmla="*/ 3008512 w 5432512"/>
              <a:gd name="connsiteY373" fmla="*/ 2303660 h 4873789"/>
              <a:gd name="connsiteX374" fmla="*/ 2991320 w 5432512"/>
              <a:gd name="connsiteY374" fmla="*/ 2338043 h 4873789"/>
              <a:gd name="connsiteX375" fmla="*/ 2991320 w 5432512"/>
              <a:gd name="connsiteY375" fmla="*/ 2320852 h 4873789"/>
              <a:gd name="connsiteX376" fmla="*/ 2965534 w 5432512"/>
              <a:gd name="connsiteY376" fmla="*/ 2320852 h 4873789"/>
              <a:gd name="connsiteX377" fmla="*/ 2965534 w 5432512"/>
              <a:gd name="connsiteY377" fmla="*/ 2338043 h 4873789"/>
              <a:gd name="connsiteX378" fmla="*/ 2991320 w 5432512"/>
              <a:gd name="connsiteY378" fmla="*/ 2338043 h 4873789"/>
              <a:gd name="connsiteX379" fmla="*/ 3025703 w 5432512"/>
              <a:gd name="connsiteY379" fmla="*/ 2363831 h 4873789"/>
              <a:gd name="connsiteX380" fmla="*/ 3051491 w 5432512"/>
              <a:gd name="connsiteY380" fmla="*/ 2329448 h 4873789"/>
              <a:gd name="connsiteX381" fmla="*/ 2999916 w 5432512"/>
              <a:gd name="connsiteY381" fmla="*/ 2295064 h 4873789"/>
              <a:gd name="connsiteX382" fmla="*/ 2458384 w 5432512"/>
              <a:gd name="connsiteY382" fmla="*/ 2277874 h 4873789"/>
              <a:gd name="connsiteX383" fmla="*/ 2458384 w 5432512"/>
              <a:gd name="connsiteY383" fmla="*/ 2458384 h 4873789"/>
              <a:gd name="connsiteX384" fmla="*/ 2466980 w 5432512"/>
              <a:gd name="connsiteY384" fmla="*/ 2441192 h 4873789"/>
              <a:gd name="connsiteX385" fmla="*/ 2492767 w 5432512"/>
              <a:gd name="connsiteY385" fmla="*/ 2458384 h 4873789"/>
              <a:gd name="connsiteX386" fmla="*/ 2501363 w 5432512"/>
              <a:gd name="connsiteY386" fmla="*/ 2424001 h 4873789"/>
              <a:gd name="connsiteX387" fmla="*/ 2509959 w 5432512"/>
              <a:gd name="connsiteY387" fmla="*/ 2475576 h 4873789"/>
              <a:gd name="connsiteX388" fmla="*/ 2552937 w 5432512"/>
              <a:gd name="connsiteY388" fmla="*/ 2346639 h 4873789"/>
              <a:gd name="connsiteX389" fmla="*/ 2458384 w 5432512"/>
              <a:gd name="connsiteY389" fmla="*/ 2277874 h 4873789"/>
              <a:gd name="connsiteX390" fmla="*/ 2157533 w 5432512"/>
              <a:gd name="connsiteY390" fmla="*/ 2260682 h 4873789"/>
              <a:gd name="connsiteX391" fmla="*/ 2148937 w 5432512"/>
              <a:gd name="connsiteY391" fmla="*/ 2269278 h 4873789"/>
              <a:gd name="connsiteX392" fmla="*/ 2174725 w 5432512"/>
              <a:gd name="connsiteY392" fmla="*/ 2312256 h 4873789"/>
              <a:gd name="connsiteX393" fmla="*/ 2191915 w 5432512"/>
              <a:gd name="connsiteY393" fmla="*/ 2303660 h 4873789"/>
              <a:gd name="connsiteX394" fmla="*/ 2260682 w 5432512"/>
              <a:gd name="connsiteY394" fmla="*/ 2252086 h 4873789"/>
              <a:gd name="connsiteX395" fmla="*/ 2252086 w 5432512"/>
              <a:gd name="connsiteY395" fmla="*/ 2260682 h 4873789"/>
              <a:gd name="connsiteX396" fmla="*/ 2269278 w 5432512"/>
              <a:gd name="connsiteY396" fmla="*/ 2295064 h 4873789"/>
              <a:gd name="connsiteX397" fmla="*/ 2286468 w 5432512"/>
              <a:gd name="connsiteY397" fmla="*/ 2286470 h 4873789"/>
              <a:gd name="connsiteX398" fmla="*/ 2391791 w 5432512"/>
              <a:gd name="connsiteY398" fmla="*/ 2251877 h 4873789"/>
              <a:gd name="connsiteX399" fmla="*/ 2385320 w 5432512"/>
              <a:gd name="connsiteY399" fmla="*/ 2267129 h 4873789"/>
              <a:gd name="connsiteX400" fmla="*/ 2363831 w 5432512"/>
              <a:gd name="connsiteY400" fmla="*/ 2312256 h 4873789"/>
              <a:gd name="connsiteX401" fmla="*/ 2389617 w 5432512"/>
              <a:gd name="connsiteY401" fmla="*/ 2338043 h 4873789"/>
              <a:gd name="connsiteX402" fmla="*/ 2391768 w 5432512"/>
              <a:gd name="connsiteY402" fmla="*/ 2252086 h 4873789"/>
              <a:gd name="connsiteX403" fmla="*/ 3068681 w 5432512"/>
              <a:gd name="connsiteY403" fmla="*/ 2243490 h 4873789"/>
              <a:gd name="connsiteX404" fmla="*/ 3077277 w 5432512"/>
              <a:gd name="connsiteY404" fmla="*/ 2269278 h 4873789"/>
              <a:gd name="connsiteX405" fmla="*/ 3085873 w 5432512"/>
              <a:gd name="connsiteY405" fmla="*/ 2269278 h 4873789"/>
              <a:gd name="connsiteX406" fmla="*/ 3077277 w 5432512"/>
              <a:gd name="connsiteY406" fmla="*/ 2243490 h 4873789"/>
              <a:gd name="connsiteX407" fmla="*/ 2587320 w 5432512"/>
              <a:gd name="connsiteY407" fmla="*/ 2209107 h 4873789"/>
              <a:gd name="connsiteX408" fmla="*/ 2570129 w 5432512"/>
              <a:gd name="connsiteY408" fmla="*/ 2226299 h 4873789"/>
              <a:gd name="connsiteX409" fmla="*/ 2570129 w 5432512"/>
              <a:gd name="connsiteY409" fmla="*/ 2234895 h 4873789"/>
              <a:gd name="connsiteX410" fmla="*/ 2595916 w 5432512"/>
              <a:gd name="connsiteY410" fmla="*/ 2226299 h 4873789"/>
              <a:gd name="connsiteX411" fmla="*/ 3034299 w 5432512"/>
              <a:gd name="connsiteY411" fmla="*/ 2200511 h 4873789"/>
              <a:gd name="connsiteX412" fmla="*/ 3017108 w 5432512"/>
              <a:gd name="connsiteY412" fmla="*/ 2217703 h 4873789"/>
              <a:gd name="connsiteX413" fmla="*/ 3017108 w 5432512"/>
              <a:gd name="connsiteY413" fmla="*/ 2226299 h 4873789"/>
              <a:gd name="connsiteX414" fmla="*/ 3042895 w 5432512"/>
              <a:gd name="connsiteY414" fmla="*/ 2217703 h 4873789"/>
              <a:gd name="connsiteX415" fmla="*/ 2097362 w 5432512"/>
              <a:gd name="connsiteY415" fmla="*/ 2191915 h 4873789"/>
              <a:gd name="connsiteX416" fmla="*/ 2080172 w 5432512"/>
              <a:gd name="connsiteY416" fmla="*/ 2200511 h 4873789"/>
              <a:gd name="connsiteX417" fmla="*/ 2097362 w 5432512"/>
              <a:gd name="connsiteY417" fmla="*/ 2226299 h 4873789"/>
              <a:gd name="connsiteX418" fmla="*/ 2105958 w 5432512"/>
              <a:gd name="connsiteY418" fmla="*/ 2226299 h 4873789"/>
              <a:gd name="connsiteX419" fmla="*/ 1658979 w 5432512"/>
              <a:gd name="connsiteY419" fmla="*/ 2183321 h 4873789"/>
              <a:gd name="connsiteX420" fmla="*/ 1658979 w 5432512"/>
              <a:gd name="connsiteY420" fmla="*/ 2200511 h 4873789"/>
              <a:gd name="connsiteX421" fmla="*/ 1676171 w 5432512"/>
              <a:gd name="connsiteY421" fmla="*/ 2200511 h 4873789"/>
              <a:gd name="connsiteX422" fmla="*/ 1676171 w 5432512"/>
              <a:gd name="connsiteY422" fmla="*/ 2183321 h 4873789"/>
              <a:gd name="connsiteX423" fmla="*/ 2183319 w 5432512"/>
              <a:gd name="connsiteY423" fmla="*/ 2174725 h 4873789"/>
              <a:gd name="connsiteX424" fmla="*/ 2174725 w 5432512"/>
              <a:gd name="connsiteY424" fmla="*/ 2183321 h 4873789"/>
              <a:gd name="connsiteX425" fmla="*/ 2200511 w 5432512"/>
              <a:gd name="connsiteY425" fmla="*/ 2217703 h 4873789"/>
              <a:gd name="connsiteX426" fmla="*/ 2209107 w 5432512"/>
              <a:gd name="connsiteY426" fmla="*/ 2209107 h 4873789"/>
              <a:gd name="connsiteX427" fmla="*/ 2226299 w 5432512"/>
              <a:gd name="connsiteY427" fmla="*/ 2234895 h 4873789"/>
              <a:gd name="connsiteX428" fmla="*/ 2234895 w 5432512"/>
              <a:gd name="connsiteY428" fmla="*/ 2226299 h 4873789"/>
              <a:gd name="connsiteX429" fmla="*/ 2226299 w 5432512"/>
              <a:gd name="connsiteY429" fmla="*/ 2209107 h 4873789"/>
              <a:gd name="connsiteX430" fmla="*/ 2209107 w 5432512"/>
              <a:gd name="connsiteY430" fmla="*/ 2209107 h 4873789"/>
              <a:gd name="connsiteX431" fmla="*/ 2406810 w 5432512"/>
              <a:gd name="connsiteY431" fmla="*/ 2148936 h 4873789"/>
              <a:gd name="connsiteX432" fmla="*/ 2398213 w 5432512"/>
              <a:gd name="connsiteY432" fmla="*/ 2209107 h 4873789"/>
              <a:gd name="connsiteX433" fmla="*/ 2415406 w 5432512"/>
              <a:gd name="connsiteY433" fmla="*/ 2209107 h 4873789"/>
              <a:gd name="connsiteX434" fmla="*/ 2424002 w 5432512"/>
              <a:gd name="connsiteY434" fmla="*/ 2148936 h 4873789"/>
              <a:gd name="connsiteX435" fmla="*/ 2956938 w 5432512"/>
              <a:gd name="connsiteY435" fmla="*/ 2140340 h 4873789"/>
              <a:gd name="connsiteX436" fmla="*/ 2948342 w 5432512"/>
              <a:gd name="connsiteY436" fmla="*/ 2166129 h 4873789"/>
              <a:gd name="connsiteX437" fmla="*/ 2956938 w 5432512"/>
              <a:gd name="connsiteY437" fmla="*/ 2166129 h 4873789"/>
              <a:gd name="connsiteX438" fmla="*/ 2965534 w 5432512"/>
              <a:gd name="connsiteY438" fmla="*/ 2148936 h 4873789"/>
              <a:gd name="connsiteX439" fmla="*/ 2836597 w 5432512"/>
              <a:gd name="connsiteY439" fmla="*/ 2140340 h 4873789"/>
              <a:gd name="connsiteX440" fmla="*/ 2810810 w 5432512"/>
              <a:gd name="connsiteY440" fmla="*/ 2252086 h 4873789"/>
              <a:gd name="connsiteX441" fmla="*/ 2931150 w 5432512"/>
              <a:gd name="connsiteY441" fmla="*/ 2329448 h 4873789"/>
              <a:gd name="connsiteX442" fmla="*/ 2931150 w 5432512"/>
              <a:gd name="connsiteY442" fmla="*/ 2260682 h 4873789"/>
              <a:gd name="connsiteX443" fmla="*/ 2948342 w 5432512"/>
              <a:gd name="connsiteY443" fmla="*/ 2277874 h 4873789"/>
              <a:gd name="connsiteX444" fmla="*/ 2956938 w 5432512"/>
              <a:gd name="connsiteY444" fmla="*/ 2243490 h 4873789"/>
              <a:gd name="connsiteX445" fmla="*/ 2836597 w 5432512"/>
              <a:gd name="connsiteY445" fmla="*/ 2140340 h 4873789"/>
              <a:gd name="connsiteX446" fmla="*/ 2492767 w 5432512"/>
              <a:gd name="connsiteY446" fmla="*/ 2140340 h 4873789"/>
              <a:gd name="connsiteX447" fmla="*/ 2484171 w 5432512"/>
              <a:gd name="connsiteY447" fmla="*/ 2148936 h 4873789"/>
              <a:gd name="connsiteX448" fmla="*/ 2561533 w 5432512"/>
              <a:gd name="connsiteY448" fmla="*/ 2226299 h 4873789"/>
              <a:gd name="connsiteX449" fmla="*/ 2570129 w 5432512"/>
              <a:gd name="connsiteY449" fmla="*/ 2217703 h 4873789"/>
              <a:gd name="connsiteX450" fmla="*/ 2011405 w 5432512"/>
              <a:gd name="connsiteY450" fmla="*/ 2123150 h 4873789"/>
              <a:gd name="connsiteX451" fmla="*/ 2020001 w 5432512"/>
              <a:gd name="connsiteY451" fmla="*/ 2148936 h 4873789"/>
              <a:gd name="connsiteX452" fmla="*/ 2037193 w 5432512"/>
              <a:gd name="connsiteY452" fmla="*/ 2148936 h 4873789"/>
              <a:gd name="connsiteX453" fmla="*/ 2020001 w 5432512"/>
              <a:gd name="connsiteY453" fmla="*/ 2123150 h 4873789"/>
              <a:gd name="connsiteX454" fmla="*/ 3429703 w 5432512"/>
              <a:gd name="connsiteY454" fmla="*/ 2088768 h 4873789"/>
              <a:gd name="connsiteX455" fmla="*/ 3421107 w 5432512"/>
              <a:gd name="connsiteY455" fmla="*/ 2105958 h 4873789"/>
              <a:gd name="connsiteX456" fmla="*/ 3438299 w 5432512"/>
              <a:gd name="connsiteY456" fmla="*/ 2123150 h 4873789"/>
              <a:gd name="connsiteX457" fmla="*/ 3446895 w 5432512"/>
              <a:gd name="connsiteY457" fmla="*/ 2114554 h 4873789"/>
              <a:gd name="connsiteX458" fmla="*/ 3842300 w 5432512"/>
              <a:gd name="connsiteY458" fmla="*/ 2080172 h 4873789"/>
              <a:gd name="connsiteX459" fmla="*/ 3842300 w 5432512"/>
              <a:gd name="connsiteY459" fmla="*/ 2097362 h 4873789"/>
              <a:gd name="connsiteX460" fmla="*/ 3893874 w 5432512"/>
              <a:gd name="connsiteY460" fmla="*/ 2097362 h 4873789"/>
              <a:gd name="connsiteX461" fmla="*/ 3893874 w 5432512"/>
              <a:gd name="connsiteY461" fmla="*/ 2080172 h 4873789"/>
              <a:gd name="connsiteX462" fmla="*/ 2888171 w 5432512"/>
              <a:gd name="connsiteY462" fmla="*/ 2080172 h 4873789"/>
              <a:gd name="connsiteX463" fmla="*/ 2862385 w 5432512"/>
              <a:gd name="connsiteY463" fmla="*/ 2105958 h 4873789"/>
              <a:gd name="connsiteX464" fmla="*/ 2913959 w 5432512"/>
              <a:gd name="connsiteY464" fmla="*/ 2105958 h 4873789"/>
              <a:gd name="connsiteX465" fmla="*/ 2888171 w 5432512"/>
              <a:gd name="connsiteY465" fmla="*/ 2080172 h 4873789"/>
              <a:gd name="connsiteX466" fmla="*/ 1598809 w 5432512"/>
              <a:gd name="connsiteY466" fmla="*/ 2080172 h 4873789"/>
              <a:gd name="connsiteX467" fmla="*/ 1590214 w 5432512"/>
              <a:gd name="connsiteY467" fmla="*/ 2123150 h 4873789"/>
              <a:gd name="connsiteX468" fmla="*/ 1607405 w 5432512"/>
              <a:gd name="connsiteY468" fmla="*/ 2123150 h 4873789"/>
              <a:gd name="connsiteX469" fmla="*/ 1616001 w 5432512"/>
              <a:gd name="connsiteY469" fmla="*/ 2080172 h 4873789"/>
              <a:gd name="connsiteX470" fmla="*/ 2415406 w 5432512"/>
              <a:gd name="connsiteY470" fmla="*/ 2062979 h 4873789"/>
              <a:gd name="connsiteX471" fmla="*/ 2406810 w 5432512"/>
              <a:gd name="connsiteY471" fmla="*/ 2088768 h 4873789"/>
              <a:gd name="connsiteX472" fmla="*/ 2424002 w 5432512"/>
              <a:gd name="connsiteY472" fmla="*/ 2097362 h 4873789"/>
              <a:gd name="connsiteX473" fmla="*/ 2432596 w 5432512"/>
              <a:gd name="connsiteY473" fmla="*/ 2062979 h 4873789"/>
              <a:gd name="connsiteX474" fmla="*/ 2346639 w 5432512"/>
              <a:gd name="connsiteY474" fmla="*/ 2062979 h 4873789"/>
              <a:gd name="connsiteX475" fmla="*/ 2329449 w 5432512"/>
              <a:gd name="connsiteY475" fmla="*/ 2071576 h 4873789"/>
              <a:gd name="connsiteX476" fmla="*/ 2346639 w 5432512"/>
              <a:gd name="connsiteY476" fmla="*/ 2088768 h 4873789"/>
              <a:gd name="connsiteX477" fmla="*/ 2355235 w 5432512"/>
              <a:gd name="connsiteY477" fmla="*/ 2088768 h 4873789"/>
              <a:gd name="connsiteX478" fmla="*/ 3524256 w 5432512"/>
              <a:gd name="connsiteY478" fmla="*/ 2045787 h 4873789"/>
              <a:gd name="connsiteX479" fmla="*/ 3524256 w 5432512"/>
              <a:gd name="connsiteY479" fmla="*/ 2105958 h 4873789"/>
              <a:gd name="connsiteX480" fmla="*/ 3541448 w 5432512"/>
              <a:gd name="connsiteY480" fmla="*/ 2105958 h 4873789"/>
              <a:gd name="connsiteX481" fmla="*/ 3541448 w 5432512"/>
              <a:gd name="connsiteY481" fmla="*/ 2045787 h 4873789"/>
              <a:gd name="connsiteX482" fmla="*/ 2716257 w 5432512"/>
              <a:gd name="connsiteY482" fmla="*/ 2045787 h 4873789"/>
              <a:gd name="connsiteX483" fmla="*/ 2699065 w 5432512"/>
              <a:gd name="connsiteY483" fmla="*/ 2148936 h 4873789"/>
              <a:gd name="connsiteX484" fmla="*/ 2724853 w 5432512"/>
              <a:gd name="connsiteY484" fmla="*/ 2166129 h 4873789"/>
              <a:gd name="connsiteX485" fmla="*/ 2716257 w 5432512"/>
              <a:gd name="connsiteY485" fmla="*/ 2045787 h 4873789"/>
              <a:gd name="connsiteX486" fmla="*/ 2062980 w 5432512"/>
              <a:gd name="connsiteY486" fmla="*/ 2028597 h 4873789"/>
              <a:gd name="connsiteX487" fmla="*/ 2062980 w 5432512"/>
              <a:gd name="connsiteY487" fmla="*/ 2054383 h 4873789"/>
              <a:gd name="connsiteX488" fmla="*/ 2080172 w 5432512"/>
              <a:gd name="connsiteY488" fmla="*/ 2054383 h 4873789"/>
              <a:gd name="connsiteX489" fmla="*/ 2080172 w 5432512"/>
              <a:gd name="connsiteY489" fmla="*/ 2028597 h 4873789"/>
              <a:gd name="connsiteX490" fmla="*/ 2286468 w 5432512"/>
              <a:gd name="connsiteY490" fmla="*/ 2020001 h 4873789"/>
              <a:gd name="connsiteX491" fmla="*/ 2295064 w 5432512"/>
              <a:gd name="connsiteY491" fmla="*/ 2045787 h 4873789"/>
              <a:gd name="connsiteX492" fmla="*/ 2312256 w 5432512"/>
              <a:gd name="connsiteY492" fmla="*/ 2045787 h 4873789"/>
              <a:gd name="connsiteX493" fmla="*/ 2303660 w 5432512"/>
              <a:gd name="connsiteY493" fmla="*/ 2020001 h 4873789"/>
              <a:gd name="connsiteX494" fmla="*/ 1736342 w 5432512"/>
              <a:gd name="connsiteY494" fmla="*/ 2002809 h 4873789"/>
              <a:gd name="connsiteX495" fmla="*/ 1736342 w 5432512"/>
              <a:gd name="connsiteY495" fmla="*/ 2011405 h 4873789"/>
              <a:gd name="connsiteX496" fmla="*/ 1762128 w 5432512"/>
              <a:gd name="connsiteY496" fmla="*/ 2011405 h 4873789"/>
              <a:gd name="connsiteX497" fmla="*/ 1762128 w 5432512"/>
              <a:gd name="connsiteY497" fmla="*/ 2002809 h 4873789"/>
              <a:gd name="connsiteX498" fmla="*/ 2561533 w 5432512"/>
              <a:gd name="connsiteY498" fmla="*/ 1994213 h 4873789"/>
              <a:gd name="connsiteX499" fmla="*/ 2552937 w 5432512"/>
              <a:gd name="connsiteY499" fmla="*/ 2020001 h 4873789"/>
              <a:gd name="connsiteX500" fmla="*/ 2595916 w 5432512"/>
              <a:gd name="connsiteY500" fmla="*/ 2054383 h 4873789"/>
              <a:gd name="connsiteX501" fmla="*/ 2613108 w 5432512"/>
              <a:gd name="connsiteY501" fmla="*/ 2011405 h 4873789"/>
              <a:gd name="connsiteX502" fmla="*/ 2561533 w 5432512"/>
              <a:gd name="connsiteY502" fmla="*/ 1994213 h 4873789"/>
              <a:gd name="connsiteX503" fmla="*/ 2252086 w 5432512"/>
              <a:gd name="connsiteY503" fmla="*/ 1994213 h 4873789"/>
              <a:gd name="connsiteX504" fmla="*/ 2260682 w 5432512"/>
              <a:gd name="connsiteY504" fmla="*/ 2020001 h 4873789"/>
              <a:gd name="connsiteX505" fmla="*/ 2277874 w 5432512"/>
              <a:gd name="connsiteY505" fmla="*/ 2020001 h 4873789"/>
              <a:gd name="connsiteX506" fmla="*/ 2260682 w 5432512"/>
              <a:gd name="connsiteY506" fmla="*/ 1994213 h 4873789"/>
              <a:gd name="connsiteX507" fmla="*/ 3464086 w 5432512"/>
              <a:gd name="connsiteY507" fmla="*/ 1985618 h 4873789"/>
              <a:gd name="connsiteX508" fmla="*/ 3464086 w 5432512"/>
              <a:gd name="connsiteY508" fmla="*/ 2002809 h 4873789"/>
              <a:gd name="connsiteX509" fmla="*/ 3498470 w 5432512"/>
              <a:gd name="connsiteY509" fmla="*/ 2002809 h 4873789"/>
              <a:gd name="connsiteX510" fmla="*/ 3498470 w 5432512"/>
              <a:gd name="connsiteY510" fmla="*/ 1985618 h 4873789"/>
              <a:gd name="connsiteX511" fmla="*/ 2303660 w 5432512"/>
              <a:gd name="connsiteY511" fmla="*/ 1977022 h 4873789"/>
              <a:gd name="connsiteX512" fmla="*/ 2320852 w 5432512"/>
              <a:gd name="connsiteY512" fmla="*/ 2002809 h 4873789"/>
              <a:gd name="connsiteX513" fmla="*/ 2329449 w 5432512"/>
              <a:gd name="connsiteY513" fmla="*/ 1994213 h 4873789"/>
              <a:gd name="connsiteX514" fmla="*/ 2320852 w 5432512"/>
              <a:gd name="connsiteY514" fmla="*/ 1977022 h 4873789"/>
              <a:gd name="connsiteX515" fmla="*/ 2733447 w 5432512"/>
              <a:gd name="connsiteY515" fmla="*/ 1959830 h 4873789"/>
              <a:gd name="connsiteX516" fmla="*/ 2733447 w 5432512"/>
              <a:gd name="connsiteY516" fmla="*/ 1977022 h 4873789"/>
              <a:gd name="connsiteX517" fmla="*/ 2759235 w 5432512"/>
              <a:gd name="connsiteY517" fmla="*/ 1977022 h 4873789"/>
              <a:gd name="connsiteX518" fmla="*/ 2759235 w 5432512"/>
              <a:gd name="connsiteY518" fmla="*/ 1959830 h 4873789"/>
              <a:gd name="connsiteX519" fmla="*/ 2492767 w 5432512"/>
              <a:gd name="connsiteY519" fmla="*/ 1951234 h 4873789"/>
              <a:gd name="connsiteX520" fmla="*/ 2484171 w 5432512"/>
              <a:gd name="connsiteY520" fmla="*/ 1977022 h 4873789"/>
              <a:gd name="connsiteX521" fmla="*/ 2544341 w 5432512"/>
              <a:gd name="connsiteY521" fmla="*/ 2020001 h 4873789"/>
              <a:gd name="connsiteX522" fmla="*/ 2561533 w 5432512"/>
              <a:gd name="connsiteY522" fmla="*/ 1985618 h 4873789"/>
              <a:gd name="connsiteX523" fmla="*/ 2492767 w 5432512"/>
              <a:gd name="connsiteY523" fmla="*/ 1951234 h 4873789"/>
              <a:gd name="connsiteX524" fmla="*/ 2209107 w 5432512"/>
              <a:gd name="connsiteY524" fmla="*/ 1925448 h 4873789"/>
              <a:gd name="connsiteX525" fmla="*/ 2191915 w 5432512"/>
              <a:gd name="connsiteY525" fmla="*/ 1934044 h 4873789"/>
              <a:gd name="connsiteX526" fmla="*/ 2200511 w 5432512"/>
              <a:gd name="connsiteY526" fmla="*/ 1959830 h 4873789"/>
              <a:gd name="connsiteX527" fmla="*/ 2217703 w 5432512"/>
              <a:gd name="connsiteY527" fmla="*/ 1959830 h 4873789"/>
              <a:gd name="connsiteX528" fmla="*/ 2441192 w 5432512"/>
              <a:gd name="connsiteY528" fmla="*/ 1899661 h 4873789"/>
              <a:gd name="connsiteX529" fmla="*/ 2432596 w 5432512"/>
              <a:gd name="connsiteY529" fmla="*/ 1925448 h 4873789"/>
              <a:gd name="connsiteX530" fmla="*/ 2484171 w 5432512"/>
              <a:gd name="connsiteY530" fmla="*/ 1951234 h 4873789"/>
              <a:gd name="connsiteX531" fmla="*/ 2441192 w 5432512"/>
              <a:gd name="connsiteY531" fmla="*/ 1899661 h 4873789"/>
              <a:gd name="connsiteX532" fmla="*/ 2527151 w 5432512"/>
              <a:gd name="connsiteY532" fmla="*/ 1865277 h 4873789"/>
              <a:gd name="connsiteX533" fmla="*/ 2501363 w 5432512"/>
              <a:gd name="connsiteY533" fmla="*/ 1916852 h 4873789"/>
              <a:gd name="connsiteX534" fmla="*/ 2552937 w 5432512"/>
              <a:gd name="connsiteY534" fmla="*/ 1951234 h 4873789"/>
              <a:gd name="connsiteX535" fmla="*/ 2587320 w 5432512"/>
              <a:gd name="connsiteY535" fmla="*/ 1916852 h 4873789"/>
              <a:gd name="connsiteX536" fmla="*/ 2578724 w 5432512"/>
              <a:gd name="connsiteY536" fmla="*/ 1968426 h 4873789"/>
              <a:gd name="connsiteX537" fmla="*/ 2595916 w 5432512"/>
              <a:gd name="connsiteY537" fmla="*/ 1994213 h 4873789"/>
              <a:gd name="connsiteX538" fmla="*/ 2621704 w 5432512"/>
              <a:gd name="connsiteY538" fmla="*/ 1951234 h 4873789"/>
              <a:gd name="connsiteX539" fmla="*/ 2587320 w 5432512"/>
              <a:gd name="connsiteY539" fmla="*/ 1916852 h 4873789"/>
              <a:gd name="connsiteX540" fmla="*/ 2527151 w 5432512"/>
              <a:gd name="connsiteY540" fmla="*/ 1865277 h 4873789"/>
              <a:gd name="connsiteX541" fmla="*/ 2604512 w 5432512"/>
              <a:gd name="connsiteY541" fmla="*/ 1839491 h 4873789"/>
              <a:gd name="connsiteX542" fmla="*/ 2587320 w 5432512"/>
              <a:gd name="connsiteY542" fmla="*/ 1882469 h 4873789"/>
              <a:gd name="connsiteX543" fmla="*/ 2630298 w 5432512"/>
              <a:gd name="connsiteY543" fmla="*/ 1908256 h 4873789"/>
              <a:gd name="connsiteX544" fmla="*/ 2604512 w 5432512"/>
              <a:gd name="connsiteY544" fmla="*/ 1839491 h 4873789"/>
              <a:gd name="connsiteX545" fmla="*/ 2458384 w 5432512"/>
              <a:gd name="connsiteY545" fmla="*/ 1813703 h 4873789"/>
              <a:gd name="connsiteX546" fmla="*/ 2441192 w 5432512"/>
              <a:gd name="connsiteY546" fmla="*/ 1865277 h 4873789"/>
              <a:gd name="connsiteX547" fmla="*/ 2484171 w 5432512"/>
              <a:gd name="connsiteY547" fmla="*/ 1899661 h 4873789"/>
              <a:gd name="connsiteX548" fmla="*/ 2501363 w 5432512"/>
              <a:gd name="connsiteY548" fmla="*/ 1848085 h 4873789"/>
              <a:gd name="connsiteX549" fmla="*/ 2458384 w 5432512"/>
              <a:gd name="connsiteY549" fmla="*/ 1813703 h 4873789"/>
              <a:gd name="connsiteX550" fmla="*/ 3498470 w 5432512"/>
              <a:gd name="connsiteY550" fmla="*/ 1805107 h 4873789"/>
              <a:gd name="connsiteX551" fmla="*/ 3498470 w 5432512"/>
              <a:gd name="connsiteY551" fmla="*/ 1813703 h 4873789"/>
              <a:gd name="connsiteX552" fmla="*/ 3567235 w 5432512"/>
              <a:gd name="connsiteY552" fmla="*/ 1848085 h 4873789"/>
              <a:gd name="connsiteX553" fmla="*/ 3567235 w 5432512"/>
              <a:gd name="connsiteY553" fmla="*/ 1830895 h 4873789"/>
              <a:gd name="connsiteX554" fmla="*/ 2544341 w 5432512"/>
              <a:gd name="connsiteY554" fmla="*/ 1787916 h 4873789"/>
              <a:gd name="connsiteX555" fmla="*/ 2518555 w 5432512"/>
              <a:gd name="connsiteY555" fmla="*/ 1830895 h 4873789"/>
              <a:gd name="connsiteX556" fmla="*/ 2570129 w 5432512"/>
              <a:gd name="connsiteY556" fmla="*/ 1865277 h 4873789"/>
              <a:gd name="connsiteX557" fmla="*/ 2595916 w 5432512"/>
              <a:gd name="connsiteY557" fmla="*/ 1830895 h 4873789"/>
              <a:gd name="connsiteX558" fmla="*/ 2544341 w 5432512"/>
              <a:gd name="connsiteY558" fmla="*/ 1787916 h 4873789"/>
              <a:gd name="connsiteX559" fmla="*/ 2475576 w 5432512"/>
              <a:gd name="connsiteY559" fmla="*/ 1744938 h 4873789"/>
              <a:gd name="connsiteX560" fmla="*/ 2466980 w 5432512"/>
              <a:gd name="connsiteY560" fmla="*/ 1787916 h 4873789"/>
              <a:gd name="connsiteX561" fmla="*/ 2501363 w 5432512"/>
              <a:gd name="connsiteY561" fmla="*/ 1805107 h 4873789"/>
              <a:gd name="connsiteX562" fmla="*/ 2518555 w 5432512"/>
              <a:gd name="connsiteY562" fmla="*/ 1770724 h 4873789"/>
              <a:gd name="connsiteX563" fmla="*/ 2475576 w 5432512"/>
              <a:gd name="connsiteY563" fmla="*/ 1744938 h 4873789"/>
              <a:gd name="connsiteX564" fmla="*/ 1658979 w 5432512"/>
              <a:gd name="connsiteY564" fmla="*/ 1744938 h 4873789"/>
              <a:gd name="connsiteX565" fmla="*/ 1650383 w 5432512"/>
              <a:gd name="connsiteY565" fmla="*/ 1762128 h 4873789"/>
              <a:gd name="connsiteX566" fmla="*/ 1710554 w 5432512"/>
              <a:gd name="connsiteY566" fmla="*/ 1822299 h 4873789"/>
              <a:gd name="connsiteX567" fmla="*/ 1719150 w 5432512"/>
              <a:gd name="connsiteY567" fmla="*/ 1813703 h 4873789"/>
              <a:gd name="connsiteX568" fmla="*/ 1727746 w 5432512"/>
              <a:gd name="connsiteY568" fmla="*/ 1856681 h 4873789"/>
              <a:gd name="connsiteX569" fmla="*/ 1641789 w 5432512"/>
              <a:gd name="connsiteY569" fmla="*/ 1916852 h 4873789"/>
              <a:gd name="connsiteX570" fmla="*/ 1676171 w 5432512"/>
              <a:gd name="connsiteY570" fmla="*/ 1977022 h 4873789"/>
              <a:gd name="connsiteX571" fmla="*/ 1762128 w 5432512"/>
              <a:gd name="connsiteY571" fmla="*/ 1934044 h 4873789"/>
              <a:gd name="connsiteX572" fmla="*/ 1841640 w 5432512"/>
              <a:gd name="connsiteY572" fmla="*/ 1936193 h 4873789"/>
              <a:gd name="connsiteX573" fmla="*/ 1851311 w 5432512"/>
              <a:gd name="connsiteY573" fmla="*/ 1937384 h 4873789"/>
              <a:gd name="connsiteX574" fmla="*/ 1831968 w 5432512"/>
              <a:gd name="connsiteY574" fmla="*/ 1918464 h 4873789"/>
              <a:gd name="connsiteX575" fmla="*/ 1719150 w 5432512"/>
              <a:gd name="connsiteY575" fmla="*/ 1813703 h 4873789"/>
              <a:gd name="connsiteX576" fmla="*/ 3593023 w 5432512"/>
              <a:gd name="connsiteY576" fmla="*/ 1710554 h 4873789"/>
              <a:gd name="connsiteX577" fmla="*/ 3584427 w 5432512"/>
              <a:gd name="connsiteY577" fmla="*/ 1719150 h 4873789"/>
              <a:gd name="connsiteX578" fmla="*/ 3601619 w 5432512"/>
              <a:gd name="connsiteY578" fmla="*/ 1762128 h 4873789"/>
              <a:gd name="connsiteX579" fmla="*/ 3610213 w 5432512"/>
              <a:gd name="connsiteY579" fmla="*/ 1762128 h 4873789"/>
              <a:gd name="connsiteX580" fmla="*/ 3610213 w 5432512"/>
              <a:gd name="connsiteY580" fmla="*/ 1787916 h 4873789"/>
              <a:gd name="connsiteX581" fmla="*/ 3627405 w 5432512"/>
              <a:gd name="connsiteY581" fmla="*/ 1787916 h 4873789"/>
              <a:gd name="connsiteX582" fmla="*/ 3627405 w 5432512"/>
              <a:gd name="connsiteY582" fmla="*/ 1762128 h 4873789"/>
              <a:gd name="connsiteX583" fmla="*/ 3618809 w 5432512"/>
              <a:gd name="connsiteY583" fmla="*/ 1762128 h 4873789"/>
              <a:gd name="connsiteX584" fmla="*/ 2209107 w 5432512"/>
              <a:gd name="connsiteY584" fmla="*/ 1710554 h 4873789"/>
              <a:gd name="connsiteX585" fmla="*/ 2209107 w 5432512"/>
              <a:gd name="connsiteY585" fmla="*/ 1727746 h 4873789"/>
              <a:gd name="connsiteX586" fmla="*/ 2243490 w 5432512"/>
              <a:gd name="connsiteY586" fmla="*/ 1727746 h 4873789"/>
              <a:gd name="connsiteX587" fmla="*/ 2243490 w 5432512"/>
              <a:gd name="connsiteY587" fmla="*/ 1710554 h 4873789"/>
              <a:gd name="connsiteX588" fmla="*/ 2088766 w 5432512"/>
              <a:gd name="connsiteY588" fmla="*/ 1693363 h 4873789"/>
              <a:gd name="connsiteX589" fmla="*/ 2071576 w 5432512"/>
              <a:gd name="connsiteY589" fmla="*/ 1701958 h 4873789"/>
              <a:gd name="connsiteX590" fmla="*/ 2097362 w 5432512"/>
              <a:gd name="connsiteY590" fmla="*/ 1736342 h 4873789"/>
              <a:gd name="connsiteX591" fmla="*/ 2105958 w 5432512"/>
              <a:gd name="connsiteY591" fmla="*/ 1727746 h 4873789"/>
              <a:gd name="connsiteX592" fmla="*/ 2105958 w 5432512"/>
              <a:gd name="connsiteY592" fmla="*/ 1744938 h 4873789"/>
              <a:gd name="connsiteX593" fmla="*/ 2157533 w 5432512"/>
              <a:gd name="connsiteY593" fmla="*/ 1770724 h 4873789"/>
              <a:gd name="connsiteX594" fmla="*/ 2157533 w 5432512"/>
              <a:gd name="connsiteY594" fmla="*/ 1762128 h 4873789"/>
              <a:gd name="connsiteX595" fmla="*/ 2105958 w 5432512"/>
              <a:gd name="connsiteY595" fmla="*/ 1727746 h 4873789"/>
              <a:gd name="connsiteX596" fmla="*/ 3859490 w 5432512"/>
              <a:gd name="connsiteY596" fmla="*/ 1684767 h 4873789"/>
              <a:gd name="connsiteX597" fmla="*/ 3868086 w 5432512"/>
              <a:gd name="connsiteY597" fmla="*/ 1744938 h 4873789"/>
              <a:gd name="connsiteX598" fmla="*/ 3893874 w 5432512"/>
              <a:gd name="connsiteY598" fmla="*/ 1719150 h 4873789"/>
              <a:gd name="connsiteX599" fmla="*/ 1899660 w 5432512"/>
              <a:gd name="connsiteY599" fmla="*/ 1641789 h 4873789"/>
              <a:gd name="connsiteX600" fmla="*/ 1693362 w 5432512"/>
              <a:gd name="connsiteY600" fmla="*/ 1744938 h 4873789"/>
              <a:gd name="connsiteX601" fmla="*/ 1916852 w 5432512"/>
              <a:gd name="connsiteY601" fmla="*/ 1925448 h 4873789"/>
              <a:gd name="connsiteX602" fmla="*/ 2071576 w 5432512"/>
              <a:gd name="connsiteY602" fmla="*/ 1848085 h 4873789"/>
              <a:gd name="connsiteX603" fmla="*/ 2088766 w 5432512"/>
              <a:gd name="connsiteY603" fmla="*/ 1865277 h 4873789"/>
              <a:gd name="connsiteX604" fmla="*/ 2114554 w 5432512"/>
              <a:gd name="connsiteY604" fmla="*/ 1813703 h 4873789"/>
              <a:gd name="connsiteX605" fmla="*/ 2088766 w 5432512"/>
              <a:gd name="connsiteY605" fmla="*/ 1813703 h 4873789"/>
              <a:gd name="connsiteX606" fmla="*/ 2062980 w 5432512"/>
              <a:gd name="connsiteY606" fmla="*/ 1744938 h 4873789"/>
              <a:gd name="connsiteX607" fmla="*/ 1899660 w 5432512"/>
              <a:gd name="connsiteY607" fmla="*/ 1641789 h 4873789"/>
              <a:gd name="connsiteX608" fmla="*/ 3335150 w 5432512"/>
              <a:gd name="connsiteY608" fmla="*/ 1444086 h 4873789"/>
              <a:gd name="connsiteX609" fmla="*/ 3335150 w 5432512"/>
              <a:gd name="connsiteY609" fmla="*/ 1461277 h 4873789"/>
              <a:gd name="connsiteX610" fmla="*/ 3378129 w 5432512"/>
              <a:gd name="connsiteY610" fmla="*/ 1461277 h 4873789"/>
              <a:gd name="connsiteX611" fmla="*/ 3378129 w 5432512"/>
              <a:gd name="connsiteY611" fmla="*/ 1444086 h 4873789"/>
              <a:gd name="connsiteX612" fmla="*/ 2819406 w 5432512"/>
              <a:gd name="connsiteY612" fmla="*/ 1418298 h 4873789"/>
              <a:gd name="connsiteX613" fmla="*/ 2836597 w 5432512"/>
              <a:gd name="connsiteY613" fmla="*/ 1418298 h 4873789"/>
              <a:gd name="connsiteX614" fmla="*/ 2836597 w 5432512"/>
              <a:gd name="connsiteY614" fmla="*/ 1452681 h 4873789"/>
              <a:gd name="connsiteX615" fmla="*/ 2819406 w 5432512"/>
              <a:gd name="connsiteY615" fmla="*/ 1452681 h 4873789"/>
              <a:gd name="connsiteX616" fmla="*/ 2991320 w 5432512"/>
              <a:gd name="connsiteY616" fmla="*/ 1220596 h 4873789"/>
              <a:gd name="connsiteX617" fmla="*/ 2810810 w 5432512"/>
              <a:gd name="connsiteY617" fmla="*/ 1478469 h 4873789"/>
              <a:gd name="connsiteX618" fmla="*/ 2853789 w 5432512"/>
              <a:gd name="connsiteY618" fmla="*/ 1581618 h 4873789"/>
              <a:gd name="connsiteX619" fmla="*/ 2853789 w 5432512"/>
              <a:gd name="connsiteY619" fmla="*/ 1555830 h 4873789"/>
              <a:gd name="connsiteX620" fmla="*/ 2888171 w 5432512"/>
              <a:gd name="connsiteY620" fmla="*/ 1564426 h 4873789"/>
              <a:gd name="connsiteX621" fmla="*/ 2879575 w 5432512"/>
              <a:gd name="connsiteY621" fmla="*/ 1530043 h 4873789"/>
              <a:gd name="connsiteX622" fmla="*/ 2888171 w 5432512"/>
              <a:gd name="connsiteY622" fmla="*/ 1495661 h 4873789"/>
              <a:gd name="connsiteX623" fmla="*/ 2896767 w 5432512"/>
              <a:gd name="connsiteY623" fmla="*/ 1547236 h 4873789"/>
              <a:gd name="connsiteX624" fmla="*/ 3042895 w 5432512"/>
              <a:gd name="connsiteY624" fmla="*/ 1512851 h 4873789"/>
              <a:gd name="connsiteX625" fmla="*/ 3085873 w 5432512"/>
              <a:gd name="connsiteY625" fmla="*/ 1237788 h 4873789"/>
              <a:gd name="connsiteX626" fmla="*/ 3038598 w 5432512"/>
              <a:gd name="connsiteY626" fmla="*/ 1229192 h 4873789"/>
              <a:gd name="connsiteX627" fmla="*/ 2991320 w 5432512"/>
              <a:gd name="connsiteY627" fmla="*/ 1220596 h 4873789"/>
              <a:gd name="connsiteX628" fmla="*/ 3120256 w 5432512"/>
              <a:gd name="connsiteY628" fmla="*/ 1212002 h 4873789"/>
              <a:gd name="connsiteX629" fmla="*/ 3085873 w 5432512"/>
              <a:gd name="connsiteY629" fmla="*/ 1495661 h 4873789"/>
              <a:gd name="connsiteX630" fmla="*/ 3085873 w 5432512"/>
              <a:gd name="connsiteY630" fmla="*/ 1487065 h 4873789"/>
              <a:gd name="connsiteX631" fmla="*/ 3051491 w 5432512"/>
              <a:gd name="connsiteY631" fmla="*/ 1487065 h 4873789"/>
              <a:gd name="connsiteX632" fmla="*/ 3051491 w 5432512"/>
              <a:gd name="connsiteY632" fmla="*/ 1504255 h 4873789"/>
              <a:gd name="connsiteX633" fmla="*/ 3085873 w 5432512"/>
              <a:gd name="connsiteY633" fmla="*/ 1504255 h 4873789"/>
              <a:gd name="connsiteX634" fmla="*/ 3085873 w 5432512"/>
              <a:gd name="connsiteY634" fmla="*/ 1495661 h 4873789"/>
              <a:gd name="connsiteX635" fmla="*/ 3154640 w 5432512"/>
              <a:gd name="connsiteY635" fmla="*/ 1452681 h 4873789"/>
              <a:gd name="connsiteX636" fmla="*/ 3240597 w 5432512"/>
              <a:gd name="connsiteY636" fmla="*/ 1375320 h 4873789"/>
              <a:gd name="connsiteX637" fmla="*/ 3189022 w 5432512"/>
              <a:gd name="connsiteY637" fmla="*/ 1323745 h 4873789"/>
              <a:gd name="connsiteX638" fmla="*/ 3163236 w 5432512"/>
              <a:gd name="connsiteY638" fmla="*/ 1332341 h 4873789"/>
              <a:gd name="connsiteX639" fmla="*/ 3128852 w 5432512"/>
              <a:gd name="connsiteY639" fmla="*/ 1340937 h 4873789"/>
              <a:gd name="connsiteX640" fmla="*/ 3111661 w 5432512"/>
              <a:gd name="connsiteY640" fmla="*/ 1332341 h 4873789"/>
              <a:gd name="connsiteX641" fmla="*/ 3120256 w 5432512"/>
              <a:gd name="connsiteY641" fmla="*/ 1272171 h 4873789"/>
              <a:gd name="connsiteX642" fmla="*/ 2664682 w 5432512"/>
              <a:gd name="connsiteY642" fmla="*/ 1126043 h 4873789"/>
              <a:gd name="connsiteX643" fmla="*/ 2681873 w 5432512"/>
              <a:gd name="connsiteY643" fmla="*/ 1126043 h 4873789"/>
              <a:gd name="connsiteX644" fmla="*/ 2647490 w 5432512"/>
              <a:gd name="connsiteY644" fmla="*/ 1297959 h 4873789"/>
              <a:gd name="connsiteX645" fmla="*/ 2630298 w 5432512"/>
              <a:gd name="connsiteY645" fmla="*/ 1297959 h 4873789"/>
              <a:gd name="connsiteX646" fmla="*/ 2905363 w 5432512"/>
              <a:gd name="connsiteY646" fmla="*/ 1005703 h 4873789"/>
              <a:gd name="connsiteX647" fmla="*/ 2922555 w 5432512"/>
              <a:gd name="connsiteY647" fmla="*/ 1005703 h 4873789"/>
              <a:gd name="connsiteX648" fmla="*/ 2922555 w 5432512"/>
              <a:gd name="connsiteY648" fmla="*/ 1022894 h 4873789"/>
              <a:gd name="connsiteX649" fmla="*/ 2905363 w 5432512"/>
              <a:gd name="connsiteY649" fmla="*/ 1022894 h 4873789"/>
              <a:gd name="connsiteX650" fmla="*/ 2045788 w 5432512"/>
              <a:gd name="connsiteY650" fmla="*/ 876766 h 4873789"/>
              <a:gd name="connsiteX651" fmla="*/ 2037193 w 5432512"/>
              <a:gd name="connsiteY651" fmla="*/ 885362 h 4873789"/>
              <a:gd name="connsiteX652" fmla="*/ 2045788 w 5432512"/>
              <a:gd name="connsiteY652" fmla="*/ 902554 h 4873789"/>
              <a:gd name="connsiteX653" fmla="*/ 2062980 w 5432512"/>
              <a:gd name="connsiteY653" fmla="*/ 902554 h 4873789"/>
              <a:gd name="connsiteX654" fmla="*/ 2071576 w 5432512"/>
              <a:gd name="connsiteY654" fmla="*/ 825192 h 4873789"/>
              <a:gd name="connsiteX655" fmla="*/ 2157533 w 5432512"/>
              <a:gd name="connsiteY655" fmla="*/ 893958 h 4873789"/>
              <a:gd name="connsiteX656" fmla="*/ 2071576 w 5432512"/>
              <a:gd name="connsiteY656" fmla="*/ 919745 h 4873789"/>
              <a:gd name="connsiteX657" fmla="*/ 2011405 w 5432512"/>
              <a:gd name="connsiteY657" fmla="*/ 868172 h 4873789"/>
              <a:gd name="connsiteX658" fmla="*/ 2071576 w 5432512"/>
              <a:gd name="connsiteY658" fmla="*/ 825192 h 4873789"/>
              <a:gd name="connsiteX659" fmla="*/ 2912782 w 5432512"/>
              <a:gd name="connsiteY659" fmla="*/ 797497 h 4873789"/>
              <a:gd name="connsiteX660" fmla="*/ 2897353 w 5432512"/>
              <a:gd name="connsiteY660" fmla="*/ 858526 h 4873789"/>
              <a:gd name="connsiteX661" fmla="*/ 2899857 w 5432512"/>
              <a:gd name="connsiteY661" fmla="*/ 845474 h 4873789"/>
              <a:gd name="connsiteX662" fmla="*/ 575915 w 5432512"/>
              <a:gd name="connsiteY662" fmla="*/ 644681 h 4873789"/>
              <a:gd name="connsiteX663" fmla="*/ 747831 w 5432512"/>
              <a:gd name="connsiteY663" fmla="*/ 790809 h 4873789"/>
              <a:gd name="connsiteX664" fmla="*/ 722042 w 5432512"/>
              <a:gd name="connsiteY664" fmla="*/ 808001 h 4873789"/>
              <a:gd name="connsiteX665" fmla="*/ 627489 w 5432512"/>
              <a:gd name="connsiteY665" fmla="*/ 747831 h 4873789"/>
              <a:gd name="connsiteX666" fmla="*/ 575915 w 5432512"/>
              <a:gd name="connsiteY666" fmla="*/ 644681 h 4873789"/>
              <a:gd name="connsiteX667" fmla="*/ 2965258 w 5432512"/>
              <a:gd name="connsiteY667" fmla="*/ 602722 h 4873789"/>
              <a:gd name="connsiteX668" fmla="*/ 2912782 w 5432512"/>
              <a:gd name="connsiteY668" fmla="*/ 797497 h 4873789"/>
              <a:gd name="connsiteX669" fmla="*/ 2922555 w 5432512"/>
              <a:gd name="connsiteY669" fmla="*/ 758844 h 4873789"/>
              <a:gd name="connsiteX670" fmla="*/ 2956938 w 5432512"/>
              <a:gd name="connsiteY670" fmla="*/ 631788 h 4873789"/>
              <a:gd name="connsiteX671" fmla="*/ 2965715 w 5432512"/>
              <a:gd name="connsiteY671" fmla="*/ 601127 h 4873789"/>
              <a:gd name="connsiteX672" fmla="*/ 2965258 w 5432512"/>
              <a:gd name="connsiteY672" fmla="*/ 602722 h 4873789"/>
              <a:gd name="connsiteX673" fmla="*/ 2965534 w 5432512"/>
              <a:gd name="connsiteY673" fmla="*/ 601703 h 4873789"/>
              <a:gd name="connsiteX674" fmla="*/ 2810810 w 5432512"/>
              <a:gd name="connsiteY674" fmla="*/ 464171 h 4873789"/>
              <a:gd name="connsiteX675" fmla="*/ 2561533 w 5432512"/>
              <a:gd name="connsiteY675" fmla="*/ 1392512 h 4873789"/>
              <a:gd name="connsiteX676" fmla="*/ 2630298 w 5432512"/>
              <a:gd name="connsiteY676" fmla="*/ 1306555 h 4873789"/>
              <a:gd name="connsiteX677" fmla="*/ 2638894 w 5432512"/>
              <a:gd name="connsiteY677" fmla="*/ 1323745 h 4873789"/>
              <a:gd name="connsiteX678" fmla="*/ 2776426 w 5432512"/>
              <a:gd name="connsiteY678" fmla="*/ 1220596 h 4873789"/>
              <a:gd name="connsiteX679" fmla="*/ 2819406 w 5432512"/>
              <a:gd name="connsiteY679" fmla="*/ 1040086 h 4873789"/>
              <a:gd name="connsiteX680" fmla="*/ 2845193 w 5432512"/>
              <a:gd name="connsiteY680" fmla="*/ 1091660 h 4873789"/>
              <a:gd name="connsiteX681" fmla="*/ 2892470 w 5432512"/>
              <a:gd name="connsiteY681" fmla="*/ 877841 h 4873789"/>
              <a:gd name="connsiteX682" fmla="*/ 2897353 w 5432512"/>
              <a:gd name="connsiteY682" fmla="*/ 858526 h 4873789"/>
              <a:gd name="connsiteX683" fmla="*/ 2886022 w 5432512"/>
              <a:gd name="connsiteY683" fmla="*/ 917596 h 4873789"/>
              <a:gd name="connsiteX684" fmla="*/ 2870979 w 5432512"/>
              <a:gd name="connsiteY684" fmla="*/ 1160427 h 4873789"/>
              <a:gd name="connsiteX685" fmla="*/ 3103065 w 5432512"/>
              <a:gd name="connsiteY685" fmla="*/ 1074468 h 4873789"/>
              <a:gd name="connsiteX686" fmla="*/ 3154640 w 5432512"/>
              <a:gd name="connsiteY686" fmla="*/ 842384 h 4873789"/>
              <a:gd name="connsiteX687" fmla="*/ 3154640 w 5432512"/>
              <a:gd name="connsiteY687" fmla="*/ 1074468 h 4873789"/>
              <a:gd name="connsiteX688" fmla="*/ 3593023 w 5432512"/>
              <a:gd name="connsiteY688" fmla="*/ 1289363 h 4873789"/>
              <a:gd name="connsiteX689" fmla="*/ 3713363 w 5432512"/>
              <a:gd name="connsiteY689" fmla="*/ 1272171 h 4873789"/>
              <a:gd name="connsiteX690" fmla="*/ 3773533 w 5432512"/>
              <a:gd name="connsiteY690" fmla="*/ 1401108 h 4873789"/>
              <a:gd name="connsiteX691" fmla="*/ 3807916 w 5432512"/>
              <a:gd name="connsiteY691" fmla="*/ 1392512 h 4873789"/>
              <a:gd name="connsiteX692" fmla="*/ 3799321 w 5432512"/>
              <a:gd name="connsiteY692" fmla="*/ 1469873 h 4873789"/>
              <a:gd name="connsiteX693" fmla="*/ 3868086 w 5432512"/>
              <a:gd name="connsiteY693" fmla="*/ 1598810 h 4873789"/>
              <a:gd name="connsiteX694" fmla="*/ 4082981 w 5432512"/>
              <a:gd name="connsiteY694" fmla="*/ 1637490 h 4873789"/>
              <a:gd name="connsiteX695" fmla="*/ 4297873 w 5432512"/>
              <a:gd name="connsiteY695" fmla="*/ 1676171 h 4873789"/>
              <a:gd name="connsiteX696" fmla="*/ 4383832 w 5432512"/>
              <a:gd name="connsiteY696" fmla="*/ 1667575 h 4873789"/>
              <a:gd name="connsiteX697" fmla="*/ 4160342 w 5432512"/>
              <a:gd name="connsiteY697" fmla="*/ 1616000 h 4873789"/>
              <a:gd name="connsiteX698" fmla="*/ 4186130 w 5432512"/>
              <a:gd name="connsiteY698" fmla="*/ 1598810 h 4873789"/>
              <a:gd name="connsiteX699" fmla="*/ 4676087 w 5432512"/>
              <a:gd name="connsiteY699" fmla="*/ 1581618 h 4873789"/>
              <a:gd name="connsiteX700" fmla="*/ 5166045 w 5432512"/>
              <a:gd name="connsiteY700" fmla="*/ 1504255 h 4873789"/>
              <a:gd name="connsiteX701" fmla="*/ 5191831 w 5432512"/>
              <a:gd name="connsiteY701" fmla="*/ 1452681 h 4873789"/>
              <a:gd name="connsiteX702" fmla="*/ 5432512 w 5432512"/>
              <a:gd name="connsiteY702" fmla="*/ 1401108 h 4873789"/>
              <a:gd name="connsiteX703" fmla="*/ 5234810 w 5432512"/>
              <a:gd name="connsiteY703" fmla="*/ 1461277 h 4873789"/>
              <a:gd name="connsiteX704" fmla="*/ 5372342 w 5432512"/>
              <a:gd name="connsiteY704" fmla="*/ 1469873 h 4873789"/>
              <a:gd name="connsiteX705" fmla="*/ 5071492 w 5432512"/>
              <a:gd name="connsiteY705" fmla="*/ 1573022 h 4873789"/>
              <a:gd name="connsiteX706" fmla="*/ 5054300 w 5432512"/>
              <a:gd name="connsiteY706" fmla="*/ 1564426 h 4873789"/>
              <a:gd name="connsiteX707" fmla="*/ 4409619 w 5432512"/>
              <a:gd name="connsiteY707" fmla="*/ 1710554 h 4873789"/>
              <a:gd name="connsiteX708" fmla="*/ 4744852 w 5432512"/>
              <a:gd name="connsiteY708" fmla="*/ 1684767 h 4873789"/>
              <a:gd name="connsiteX709" fmla="*/ 4418215 w 5432512"/>
              <a:gd name="connsiteY709" fmla="*/ 1779320 h 4873789"/>
              <a:gd name="connsiteX710" fmla="*/ 4590129 w 5432512"/>
              <a:gd name="connsiteY710" fmla="*/ 1796512 h 4873789"/>
              <a:gd name="connsiteX711" fmla="*/ 4297873 w 5432512"/>
              <a:gd name="connsiteY711" fmla="*/ 1899661 h 4873789"/>
              <a:gd name="connsiteX712" fmla="*/ 4598725 w 5432512"/>
              <a:gd name="connsiteY712" fmla="*/ 1891065 h 4873789"/>
              <a:gd name="connsiteX713" fmla="*/ 3911065 w 5432512"/>
              <a:gd name="connsiteY713" fmla="*/ 2080172 h 4873789"/>
              <a:gd name="connsiteX714" fmla="*/ 3919661 w 5432512"/>
              <a:gd name="connsiteY714" fmla="*/ 2097362 h 4873789"/>
              <a:gd name="connsiteX715" fmla="*/ 3678980 w 5432512"/>
              <a:gd name="connsiteY715" fmla="*/ 2140340 h 4873789"/>
              <a:gd name="connsiteX716" fmla="*/ 4315065 w 5432512"/>
              <a:gd name="connsiteY716" fmla="*/ 2062979 h 4873789"/>
              <a:gd name="connsiteX717" fmla="*/ 3928257 w 5432512"/>
              <a:gd name="connsiteY717" fmla="*/ 2183321 h 4873789"/>
              <a:gd name="connsiteX718" fmla="*/ 4048598 w 5432512"/>
              <a:gd name="connsiteY718" fmla="*/ 2200511 h 4873789"/>
              <a:gd name="connsiteX719" fmla="*/ 3661788 w 5432512"/>
              <a:gd name="connsiteY719" fmla="*/ 2295064 h 4873789"/>
              <a:gd name="connsiteX720" fmla="*/ 4031406 w 5432512"/>
              <a:gd name="connsiteY720" fmla="*/ 2286470 h 4873789"/>
              <a:gd name="connsiteX721" fmla="*/ 4057192 w 5432512"/>
              <a:gd name="connsiteY721" fmla="*/ 2295064 h 4873789"/>
              <a:gd name="connsiteX722" fmla="*/ 3988427 w 5432512"/>
              <a:gd name="connsiteY722" fmla="*/ 2320852 h 4873789"/>
              <a:gd name="connsiteX723" fmla="*/ 3911065 w 5432512"/>
              <a:gd name="connsiteY723" fmla="*/ 2338043 h 4873789"/>
              <a:gd name="connsiteX724" fmla="*/ 4014214 w 5432512"/>
              <a:gd name="connsiteY724" fmla="*/ 2355235 h 4873789"/>
              <a:gd name="connsiteX725" fmla="*/ 3790725 w 5432512"/>
              <a:gd name="connsiteY725" fmla="*/ 2424001 h 4873789"/>
              <a:gd name="connsiteX726" fmla="*/ 4392426 w 5432512"/>
              <a:gd name="connsiteY726" fmla="*/ 3055788 h 4873789"/>
              <a:gd name="connsiteX727" fmla="*/ 4848002 w 5432512"/>
              <a:gd name="connsiteY727" fmla="*/ 3773533 h 4873789"/>
              <a:gd name="connsiteX728" fmla="*/ 4805023 w 5432512"/>
              <a:gd name="connsiteY728" fmla="*/ 3885278 h 4873789"/>
              <a:gd name="connsiteX729" fmla="*/ 4598725 w 5432512"/>
              <a:gd name="connsiteY729" fmla="*/ 3902470 h 4873789"/>
              <a:gd name="connsiteX730" fmla="*/ 4529960 w 5432512"/>
              <a:gd name="connsiteY730" fmla="*/ 3850896 h 4873789"/>
              <a:gd name="connsiteX731" fmla="*/ 4495576 w 5432512"/>
              <a:gd name="connsiteY731" fmla="*/ 3919660 h 4873789"/>
              <a:gd name="connsiteX732" fmla="*/ 4409619 w 5432512"/>
              <a:gd name="connsiteY732" fmla="*/ 3833703 h 4873789"/>
              <a:gd name="connsiteX733" fmla="*/ 4392426 w 5432512"/>
              <a:gd name="connsiteY733" fmla="*/ 3868086 h 4873789"/>
              <a:gd name="connsiteX734" fmla="*/ 4375236 w 5432512"/>
              <a:gd name="connsiteY734" fmla="*/ 3773533 h 4873789"/>
              <a:gd name="connsiteX735" fmla="*/ 4349448 w 5432512"/>
              <a:gd name="connsiteY735" fmla="*/ 3833703 h 4873789"/>
              <a:gd name="connsiteX736" fmla="*/ 4246299 w 5432512"/>
              <a:gd name="connsiteY736" fmla="*/ 3515660 h 4873789"/>
              <a:gd name="connsiteX737" fmla="*/ 4263491 w 5432512"/>
              <a:gd name="connsiteY737" fmla="*/ 3627405 h 4873789"/>
              <a:gd name="connsiteX738" fmla="*/ 4229108 w 5432512"/>
              <a:gd name="connsiteY738" fmla="*/ 3696172 h 4873789"/>
              <a:gd name="connsiteX739" fmla="*/ 4160342 w 5432512"/>
              <a:gd name="connsiteY739" fmla="*/ 3593023 h 4873789"/>
              <a:gd name="connsiteX740" fmla="*/ 4151746 w 5432512"/>
              <a:gd name="connsiteY740" fmla="*/ 3636001 h 4873789"/>
              <a:gd name="connsiteX741" fmla="*/ 4220512 w 5432512"/>
              <a:gd name="connsiteY741" fmla="*/ 3764937 h 4873789"/>
              <a:gd name="connsiteX742" fmla="*/ 4203320 w 5432512"/>
              <a:gd name="connsiteY742" fmla="*/ 3790725 h 4873789"/>
              <a:gd name="connsiteX743" fmla="*/ 4143151 w 5432512"/>
              <a:gd name="connsiteY743" fmla="*/ 3704768 h 4873789"/>
              <a:gd name="connsiteX744" fmla="*/ 4177534 w 5432512"/>
              <a:gd name="connsiteY744" fmla="*/ 3807917 h 4873789"/>
              <a:gd name="connsiteX745" fmla="*/ 4168938 w 5432512"/>
              <a:gd name="connsiteY745" fmla="*/ 3902470 h 4873789"/>
              <a:gd name="connsiteX746" fmla="*/ 4091577 w 5432512"/>
              <a:gd name="connsiteY746" fmla="*/ 3979831 h 4873789"/>
              <a:gd name="connsiteX747" fmla="*/ 3911065 w 5432512"/>
              <a:gd name="connsiteY747" fmla="*/ 3893874 h 4873789"/>
              <a:gd name="connsiteX748" fmla="*/ 3842300 w 5432512"/>
              <a:gd name="connsiteY748" fmla="*/ 3911064 h 4873789"/>
              <a:gd name="connsiteX749" fmla="*/ 3494171 w 5432512"/>
              <a:gd name="connsiteY749" fmla="*/ 3739150 h 4873789"/>
              <a:gd name="connsiteX750" fmla="*/ 3128852 w 5432512"/>
              <a:gd name="connsiteY750" fmla="*/ 3524256 h 4873789"/>
              <a:gd name="connsiteX751" fmla="*/ 2956938 w 5432512"/>
              <a:gd name="connsiteY751" fmla="*/ 4040002 h 4873789"/>
              <a:gd name="connsiteX752" fmla="*/ 2621704 w 5432512"/>
              <a:gd name="connsiteY752" fmla="*/ 4461193 h 4873789"/>
              <a:gd name="connsiteX753" fmla="*/ 2475576 w 5432512"/>
              <a:gd name="connsiteY753" fmla="*/ 4315065 h 4873789"/>
              <a:gd name="connsiteX754" fmla="*/ 2475576 w 5432512"/>
              <a:gd name="connsiteY754" fmla="*/ 4426810 h 4873789"/>
              <a:gd name="connsiteX755" fmla="*/ 2389617 w 5432512"/>
              <a:gd name="connsiteY755" fmla="*/ 4237704 h 4873789"/>
              <a:gd name="connsiteX756" fmla="*/ 2398213 w 5432512"/>
              <a:gd name="connsiteY756" fmla="*/ 4366640 h 4873789"/>
              <a:gd name="connsiteX757" fmla="*/ 2381021 w 5432512"/>
              <a:gd name="connsiteY757" fmla="*/ 4366640 h 4873789"/>
              <a:gd name="connsiteX758" fmla="*/ 2269278 w 5432512"/>
              <a:gd name="connsiteY758" fmla="*/ 4237704 h 4873789"/>
              <a:gd name="connsiteX759" fmla="*/ 2260682 w 5432512"/>
              <a:gd name="connsiteY759" fmla="*/ 4246300 h 4873789"/>
              <a:gd name="connsiteX760" fmla="*/ 2389617 w 5432512"/>
              <a:gd name="connsiteY760" fmla="*/ 4555746 h 4873789"/>
              <a:gd name="connsiteX761" fmla="*/ 2329449 w 5432512"/>
              <a:gd name="connsiteY761" fmla="*/ 4521363 h 4873789"/>
              <a:gd name="connsiteX762" fmla="*/ 2381021 w 5432512"/>
              <a:gd name="connsiteY762" fmla="*/ 4590130 h 4873789"/>
              <a:gd name="connsiteX763" fmla="*/ 2355235 w 5432512"/>
              <a:gd name="connsiteY763" fmla="*/ 4590130 h 4873789"/>
              <a:gd name="connsiteX764" fmla="*/ 2346639 w 5432512"/>
              <a:gd name="connsiteY764" fmla="*/ 4710470 h 4873789"/>
              <a:gd name="connsiteX765" fmla="*/ 2071576 w 5432512"/>
              <a:gd name="connsiteY765" fmla="*/ 4873789 h 4873789"/>
              <a:gd name="connsiteX766" fmla="*/ 2045788 w 5432512"/>
              <a:gd name="connsiteY766" fmla="*/ 4873789 h 4873789"/>
              <a:gd name="connsiteX767" fmla="*/ 1959831 w 5432512"/>
              <a:gd name="connsiteY767" fmla="*/ 4813619 h 4873789"/>
              <a:gd name="connsiteX768" fmla="*/ 1839491 w 5432512"/>
              <a:gd name="connsiteY768" fmla="*/ 4461193 h 4873789"/>
              <a:gd name="connsiteX769" fmla="*/ 1865277 w 5432512"/>
              <a:gd name="connsiteY769" fmla="*/ 4392428 h 4873789"/>
              <a:gd name="connsiteX770" fmla="*/ 1856681 w 5432512"/>
              <a:gd name="connsiteY770" fmla="*/ 4229108 h 4873789"/>
              <a:gd name="connsiteX771" fmla="*/ 1895363 w 5432512"/>
              <a:gd name="connsiteY771" fmla="*/ 3807917 h 4873789"/>
              <a:gd name="connsiteX772" fmla="*/ 1934044 w 5432512"/>
              <a:gd name="connsiteY772" fmla="*/ 3386724 h 4873789"/>
              <a:gd name="connsiteX773" fmla="*/ 1899660 w 5432512"/>
              <a:gd name="connsiteY773" fmla="*/ 3103065 h 4873789"/>
              <a:gd name="connsiteX774" fmla="*/ 1693362 w 5432512"/>
              <a:gd name="connsiteY774" fmla="*/ 3197618 h 4873789"/>
              <a:gd name="connsiteX775" fmla="*/ 1779321 w 5432512"/>
              <a:gd name="connsiteY775" fmla="*/ 3128852 h 4873789"/>
              <a:gd name="connsiteX776" fmla="*/ 1641789 w 5432512"/>
              <a:gd name="connsiteY776" fmla="*/ 3154640 h 4873789"/>
              <a:gd name="connsiteX777" fmla="*/ 1598809 w 5432512"/>
              <a:gd name="connsiteY777" fmla="*/ 3137448 h 4873789"/>
              <a:gd name="connsiteX778" fmla="*/ 1822299 w 5432512"/>
              <a:gd name="connsiteY778" fmla="*/ 2991320 h 4873789"/>
              <a:gd name="connsiteX779" fmla="*/ 1813703 w 5432512"/>
              <a:gd name="connsiteY779" fmla="*/ 2982724 h 4873789"/>
              <a:gd name="connsiteX780" fmla="*/ 1581618 w 5432512"/>
              <a:gd name="connsiteY780" fmla="*/ 3094469 h 4873789"/>
              <a:gd name="connsiteX781" fmla="*/ 1650383 w 5432512"/>
              <a:gd name="connsiteY781" fmla="*/ 3017108 h 4873789"/>
              <a:gd name="connsiteX782" fmla="*/ 1633193 w 5432512"/>
              <a:gd name="connsiteY782" fmla="*/ 3008512 h 4873789"/>
              <a:gd name="connsiteX783" fmla="*/ 1272171 w 5432512"/>
              <a:gd name="connsiteY783" fmla="*/ 3171830 h 4873789"/>
              <a:gd name="connsiteX784" fmla="*/ 1796511 w 5432512"/>
              <a:gd name="connsiteY784" fmla="*/ 2828002 h 4873789"/>
              <a:gd name="connsiteX785" fmla="*/ 1787916 w 5432512"/>
              <a:gd name="connsiteY785" fmla="*/ 2828002 h 4873789"/>
              <a:gd name="connsiteX786" fmla="*/ 1598809 w 5432512"/>
              <a:gd name="connsiteY786" fmla="*/ 2948341 h 4873789"/>
              <a:gd name="connsiteX787" fmla="*/ 1590214 w 5432512"/>
              <a:gd name="connsiteY787" fmla="*/ 2922553 h 4873789"/>
              <a:gd name="connsiteX788" fmla="*/ 954129 w 5432512"/>
              <a:gd name="connsiteY788" fmla="*/ 3223405 h 4873789"/>
              <a:gd name="connsiteX789" fmla="*/ 1186214 w 5432512"/>
              <a:gd name="connsiteY789" fmla="*/ 3042895 h 4873789"/>
              <a:gd name="connsiteX790" fmla="*/ 1143235 w 5432512"/>
              <a:gd name="connsiteY790" fmla="*/ 3017108 h 4873789"/>
              <a:gd name="connsiteX791" fmla="*/ 902554 w 5432512"/>
              <a:gd name="connsiteY791" fmla="*/ 3128852 h 4873789"/>
              <a:gd name="connsiteX792" fmla="*/ 1022894 w 5432512"/>
              <a:gd name="connsiteY792" fmla="*/ 3025704 h 4873789"/>
              <a:gd name="connsiteX793" fmla="*/ 713448 w 5432512"/>
              <a:gd name="connsiteY793" fmla="*/ 3146044 h 4873789"/>
              <a:gd name="connsiteX794" fmla="*/ 859574 w 5432512"/>
              <a:gd name="connsiteY794" fmla="*/ 3034298 h 4873789"/>
              <a:gd name="connsiteX795" fmla="*/ 850980 w 5432512"/>
              <a:gd name="connsiteY795" fmla="*/ 3034298 h 4873789"/>
              <a:gd name="connsiteX796" fmla="*/ 85957 w 5432512"/>
              <a:gd name="connsiteY796" fmla="*/ 3386724 h 4873789"/>
              <a:gd name="connsiteX797" fmla="*/ 154724 w 5432512"/>
              <a:gd name="connsiteY797" fmla="*/ 3326554 h 4873789"/>
              <a:gd name="connsiteX798" fmla="*/ 146128 w 5432512"/>
              <a:gd name="connsiteY798" fmla="*/ 3317958 h 4873789"/>
              <a:gd name="connsiteX799" fmla="*/ 0 w 5432512"/>
              <a:gd name="connsiteY799" fmla="*/ 3378128 h 4873789"/>
              <a:gd name="connsiteX800" fmla="*/ 206298 w 5432512"/>
              <a:gd name="connsiteY800" fmla="*/ 3257789 h 4873789"/>
              <a:gd name="connsiteX801" fmla="*/ 257873 w 5432512"/>
              <a:gd name="connsiteY801" fmla="*/ 3283575 h 4873789"/>
              <a:gd name="connsiteX802" fmla="*/ 661873 w 5432512"/>
              <a:gd name="connsiteY802" fmla="*/ 2982724 h 4873789"/>
              <a:gd name="connsiteX803" fmla="*/ 1100257 w 5432512"/>
              <a:gd name="connsiteY803" fmla="*/ 2716257 h 4873789"/>
              <a:gd name="connsiteX804" fmla="*/ 1108851 w 5432512"/>
              <a:gd name="connsiteY804" fmla="*/ 2742043 h 4873789"/>
              <a:gd name="connsiteX805" fmla="*/ 962723 w 5432512"/>
              <a:gd name="connsiteY805" fmla="*/ 2905363 h 4873789"/>
              <a:gd name="connsiteX806" fmla="*/ 979915 w 5432512"/>
              <a:gd name="connsiteY806" fmla="*/ 2913959 h 4873789"/>
              <a:gd name="connsiteX807" fmla="*/ 1332341 w 5432512"/>
              <a:gd name="connsiteY807" fmla="*/ 2518554 h 4873789"/>
              <a:gd name="connsiteX808" fmla="*/ 1229192 w 5432512"/>
              <a:gd name="connsiteY808" fmla="*/ 2329448 h 4873789"/>
              <a:gd name="connsiteX809" fmla="*/ 1272171 w 5432512"/>
              <a:gd name="connsiteY809" fmla="*/ 2277874 h 4873789"/>
              <a:gd name="connsiteX810" fmla="*/ 1229192 w 5432512"/>
              <a:gd name="connsiteY810" fmla="*/ 2183321 h 4873789"/>
              <a:gd name="connsiteX811" fmla="*/ 1332341 w 5432512"/>
              <a:gd name="connsiteY811" fmla="*/ 2105958 h 4873789"/>
              <a:gd name="connsiteX812" fmla="*/ 1538640 w 5432512"/>
              <a:gd name="connsiteY812" fmla="*/ 1650383 h 4873789"/>
              <a:gd name="connsiteX813" fmla="*/ 1461277 w 5432512"/>
              <a:gd name="connsiteY813" fmla="*/ 1538639 h 4873789"/>
              <a:gd name="connsiteX814" fmla="*/ 1573022 w 5432512"/>
              <a:gd name="connsiteY814" fmla="*/ 1641789 h 4873789"/>
              <a:gd name="connsiteX815" fmla="*/ 1805107 w 5432512"/>
              <a:gd name="connsiteY815" fmla="*/ 1538639 h 4873789"/>
              <a:gd name="connsiteX816" fmla="*/ 885362 w 5432512"/>
              <a:gd name="connsiteY816" fmla="*/ 868172 h 4873789"/>
              <a:gd name="connsiteX817" fmla="*/ 1779321 w 5432512"/>
              <a:gd name="connsiteY817" fmla="*/ 1469873 h 4873789"/>
              <a:gd name="connsiteX818" fmla="*/ 1787916 w 5432512"/>
              <a:gd name="connsiteY818" fmla="*/ 1469873 h 4873789"/>
              <a:gd name="connsiteX819" fmla="*/ 1762128 w 5432512"/>
              <a:gd name="connsiteY819" fmla="*/ 1426894 h 4873789"/>
              <a:gd name="connsiteX820" fmla="*/ 1934044 w 5432512"/>
              <a:gd name="connsiteY820" fmla="*/ 1547236 h 4873789"/>
              <a:gd name="connsiteX821" fmla="*/ 2097362 w 5432512"/>
              <a:gd name="connsiteY821" fmla="*/ 1530043 h 4873789"/>
              <a:gd name="connsiteX822" fmla="*/ 2088766 w 5432512"/>
              <a:gd name="connsiteY822" fmla="*/ 1504255 h 4873789"/>
              <a:gd name="connsiteX823" fmla="*/ 2131746 w 5432512"/>
              <a:gd name="connsiteY823" fmla="*/ 1538639 h 4873789"/>
              <a:gd name="connsiteX824" fmla="*/ 2209107 w 5432512"/>
              <a:gd name="connsiteY824" fmla="*/ 1530043 h 4873789"/>
              <a:gd name="connsiteX825" fmla="*/ 1435490 w 5432512"/>
              <a:gd name="connsiteY825" fmla="*/ 1005703 h 4873789"/>
              <a:gd name="connsiteX826" fmla="*/ 1538640 w 5432512"/>
              <a:gd name="connsiteY826" fmla="*/ 1048682 h 4873789"/>
              <a:gd name="connsiteX827" fmla="*/ 1555830 w 5432512"/>
              <a:gd name="connsiteY827" fmla="*/ 1040086 h 4873789"/>
              <a:gd name="connsiteX828" fmla="*/ 1727746 w 5432512"/>
              <a:gd name="connsiteY828" fmla="*/ 1151831 h 4873789"/>
              <a:gd name="connsiteX829" fmla="*/ 1744938 w 5432512"/>
              <a:gd name="connsiteY829" fmla="*/ 1134639 h 4873789"/>
              <a:gd name="connsiteX830" fmla="*/ 1667575 w 5432512"/>
              <a:gd name="connsiteY830" fmla="*/ 1065874 h 4873789"/>
              <a:gd name="connsiteX831" fmla="*/ 2363831 w 5432512"/>
              <a:gd name="connsiteY831" fmla="*/ 1418298 h 4873789"/>
              <a:gd name="connsiteX832" fmla="*/ 2484171 w 5432512"/>
              <a:gd name="connsiteY832" fmla="*/ 1048682 h 4873789"/>
              <a:gd name="connsiteX833" fmla="*/ 2664682 w 5432512"/>
              <a:gd name="connsiteY833" fmla="*/ 704852 h 4873789"/>
              <a:gd name="connsiteX834" fmla="*/ 2656086 w 5432512"/>
              <a:gd name="connsiteY834" fmla="*/ 808001 h 4873789"/>
              <a:gd name="connsiteX835" fmla="*/ 2810810 w 5432512"/>
              <a:gd name="connsiteY835" fmla="*/ 464171 h 4873789"/>
              <a:gd name="connsiteX836" fmla="*/ 2939746 w 5432512"/>
              <a:gd name="connsiteY836" fmla="*/ 51575 h 4873789"/>
              <a:gd name="connsiteX837" fmla="*/ 2948342 w 5432512"/>
              <a:gd name="connsiteY837" fmla="*/ 51575 h 4873789"/>
              <a:gd name="connsiteX838" fmla="*/ 2905363 w 5432512"/>
              <a:gd name="connsiteY838" fmla="*/ 180510 h 4873789"/>
              <a:gd name="connsiteX839" fmla="*/ 2888171 w 5432512"/>
              <a:gd name="connsiteY839" fmla="*/ 171916 h 4873789"/>
              <a:gd name="connsiteX840" fmla="*/ 3137448 w 5432512"/>
              <a:gd name="connsiteY840" fmla="*/ 42979 h 4873789"/>
              <a:gd name="connsiteX841" fmla="*/ 2985343 w 5432512"/>
              <a:gd name="connsiteY841" fmla="*/ 539081 h 4873789"/>
              <a:gd name="connsiteX842" fmla="*/ 2965715 w 5432512"/>
              <a:gd name="connsiteY842" fmla="*/ 601127 h 4873789"/>
              <a:gd name="connsiteX843" fmla="*/ 2995619 w 5432512"/>
              <a:gd name="connsiteY843" fmla="*/ 496674 h 4873789"/>
              <a:gd name="connsiteX844" fmla="*/ 3137448 w 5432512"/>
              <a:gd name="connsiteY844" fmla="*/ 42979 h 4873789"/>
              <a:gd name="connsiteX845" fmla="*/ 2956938 w 5432512"/>
              <a:gd name="connsiteY845" fmla="*/ 0 h 4873789"/>
              <a:gd name="connsiteX846" fmla="*/ 2965534 w 5432512"/>
              <a:gd name="connsiteY846" fmla="*/ 0 h 4873789"/>
              <a:gd name="connsiteX847" fmla="*/ 2956938 w 5432512"/>
              <a:gd name="connsiteY847" fmla="*/ 34383 h 4873789"/>
              <a:gd name="connsiteX848" fmla="*/ 2948342 w 5432512"/>
              <a:gd name="connsiteY848" fmla="*/ 34383 h 487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</a:cxnLst>
            <a:rect l="l" t="t" r="r" b="b"/>
            <a:pathLst>
              <a:path w="5432512" h="4873789">
                <a:moveTo>
                  <a:pt x="2484171" y="4504171"/>
                </a:moveTo>
                <a:lnTo>
                  <a:pt x="2527151" y="4555746"/>
                </a:lnTo>
                <a:lnTo>
                  <a:pt x="2509959" y="4564342"/>
                </a:lnTo>
                <a:lnTo>
                  <a:pt x="2475576" y="4512767"/>
                </a:lnTo>
                <a:close/>
                <a:moveTo>
                  <a:pt x="2415406" y="4495577"/>
                </a:moveTo>
                <a:cubicBezTo>
                  <a:pt x="2432596" y="4512767"/>
                  <a:pt x="2461249" y="4538555"/>
                  <a:pt x="2501363" y="4572938"/>
                </a:cubicBezTo>
                <a:cubicBezTo>
                  <a:pt x="2489902" y="4572938"/>
                  <a:pt x="2484171" y="4581534"/>
                  <a:pt x="2484171" y="4598726"/>
                </a:cubicBezTo>
                <a:cubicBezTo>
                  <a:pt x="2438327" y="4587265"/>
                  <a:pt x="2415406" y="4552881"/>
                  <a:pt x="2415406" y="4495577"/>
                </a:cubicBezTo>
                <a:close/>
                <a:moveTo>
                  <a:pt x="2389617" y="4375236"/>
                </a:moveTo>
                <a:lnTo>
                  <a:pt x="2398213" y="4375236"/>
                </a:lnTo>
                <a:lnTo>
                  <a:pt x="2415406" y="4401024"/>
                </a:lnTo>
                <a:lnTo>
                  <a:pt x="2398213" y="4401024"/>
                </a:lnTo>
                <a:close/>
                <a:moveTo>
                  <a:pt x="4044313" y="3794915"/>
                </a:moveTo>
                <a:lnTo>
                  <a:pt x="4048598" y="3807917"/>
                </a:lnTo>
                <a:cubicBezTo>
                  <a:pt x="4048598" y="3805051"/>
                  <a:pt x="4047613" y="3801470"/>
                  <a:pt x="4045642" y="3797171"/>
                </a:cubicBezTo>
                <a:close/>
                <a:moveTo>
                  <a:pt x="3189022" y="3704768"/>
                </a:moveTo>
                <a:lnTo>
                  <a:pt x="3197619" y="3704768"/>
                </a:lnTo>
                <a:lnTo>
                  <a:pt x="3197619" y="3739150"/>
                </a:lnTo>
                <a:lnTo>
                  <a:pt x="3189022" y="3739150"/>
                </a:lnTo>
                <a:close/>
                <a:moveTo>
                  <a:pt x="2527151" y="3670384"/>
                </a:moveTo>
                <a:lnTo>
                  <a:pt x="2527151" y="3859490"/>
                </a:lnTo>
                <a:lnTo>
                  <a:pt x="2544341" y="3859490"/>
                </a:lnTo>
                <a:lnTo>
                  <a:pt x="2544341" y="3670384"/>
                </a:lnTo>
                <a:close/>
                <a:moveTo>
                  <a:pt x="3068681" y="3558640"/>
                </a:moveTo>
                <a:cubicBezTo>
                  <a:pt x="3062952" y="3570101"/>
                  <a:pt x="3054356" y="3581562"/>
                  <a:pt x="3042895" y="3593023"/>
                </a:cubicBezTo>
                <a:cubicBezTo>
                  <a:pt x="3048626" y="3593023"/>
                  <a:pt x="3057220" y="3598754"/>
                  <a:pt x="3068681" y="3610215"/>
                </a:cubicBezTo>
                <a:cubicBezTo>
                  <a:pt x="3057220" y="3615944"/>
                  <a:pt x="3048626" y="3627405"/>
                  <a:pt x="3042895" y="3644597"/>
                </a:cubicBezTo>
                <a:cubicBezTo>
                  <a:pt x="3060087" y="3644597"/>
                  <a:pt x="3065816" y="3650327"/>
                  <a:pt x="3060087" y="3661788"/>
                </a:cubicBezTo>
                <a:cubicBezTo>
                  <a:pt x="3054356" y="3656058"/>
                  <a:pt x="3045760" y="3653193"/>
                  <a:pt x="3034299" y="3653193"/>
                </a:cubicBezTo>
                <a:cubicBezTo>
                  <a:pt x="3040030" y="3658923"/>
                  <a:pt x="3042895" y="3667519"/>
                  <a:pt x="3042895" y="3678980"/>
                </a:cubicBezTo>
                <a:cubicBezTo>
                  <a:pt x="3048626" y="3678980"/>
                  <a:pt x="3057220" y="3676115"/>
                  <a:pt x="3068681" y="3670384"/>
                </a:cubicBezTo>
                <a:lnTo>
                  <a:pt x="3068681" y="3610215"/>
                </a:lnTo>
                <a:close/>
                <a:moveTo>
                  <a:pt x="3197619" y="3507066"/>
                </a:moveTo>
                <a:lnTo>
                  <a:pt x="3197619" y="3541448"/>
                </a:lnTo>
                <a:cubicBezTo>
                  <a:pt x="3209079" y="3547179"/>
                  <a:pt x="3226271" y="3558640"/>
                  <a:pt x="3249193" y="3575831"/>
                </a:cubicBezTo>
                <a:cubicBezTo>
                  <a:pt x="3254923" y="3570101"/>
                  <a:pt x="3260654" y="3561505"/>
                  <a:pt x="3266383" y="3550044"/>
                </a:cubicBezTo>
                <a:cubicBezTo>
                  <a:pt x="3249193" y="3550044"/>
                  <a:pt x="3226271" y="3535719"/>
                  <a:pt x="3197619" y="3507066"/>
                </a:cubicBezTo>
                <a:close/>
                <a:moveTo>
                  <a:pt x="3945449" y="3438299"/>
                </a:moveTo>
                <a:lnTo>
                  <a:pt x="3954043" y="3472681"/>
                </a:lnTo>
                <a:lnTo>
                  <a:pt x="3971235" y="3472681"/>
                </a:lnTo>
                <a:cubicBezTo>
                  <a:pt x="3965506" y="3495605"/>
                  <a:pt x="3974100" y="3518526"/>
                  <a:pt x="3997024" y="3541448"/>
                </a:cubicBezTo>
                <a:cubicBezTo>
                  <a:pt x="3985561" y="3524256"/>
                  <a:pt x="3976967" y="3501334"/>
                  <a:pt x="3971235" y="3472681"/>
                </a:cubicBezTo>
                <a:lnTo>
                  <a:pt x="3962639" y="3438299"/>
                </a:lnTo>
                <a:close/>
                <a:moveTo>
                  <a:pt x="4203320" y="3429703"/>
                </a:moveTo>
                <a:lnTo>
                  <a:pt x="4229108" y="3481277"/>
                </a:lnTo>
                <a:lnTo>
                  <a:pt x="4237704" y="3481277"/>
                </a:lnTo>
                <a:lnTo>
                  <a:pt x="4220512" y="3429703"/>
                </a:lnTo>
                <a:close/>
                <a:moveTo>
                  <a:pt x="3928257" y="3403916"/>
                </a:moveTo>
                <a:lnTo>
                  <a:pt x="3928257" y="3429703"/>
                </a:lnTo>
                <a:lnTo>
                  <a:pt x="3945449" y="3429703"/>
                </a:lnTo>
                <a:lnTo>
                  <a:pt x="3945449" y="3403916"/>
                </a:lnTo>
                <a:close/>
                <a:moveTo>
                  <a:pt x="2552937" y="3395320"/>
                </a:moveTo>
                <a:lnTo>
                  <a:pt x="2544341" y="3489874"/>
                </a:lnTo>
                <a:lnTo>
                  <a:pt x="2561533" y="3489874"/>
                </a:lnTo>
                <a:lnTo>
                  <a:pt x="2570129" y="3395320"/>
                </a:lnTo>
                <a:close/>
                <a:moveTo>
                  <a:pt x="2922017" y="3340791"/>
                </a:moveTo>
                <a:cubicBezTo>
                  <a:pt x="2922376" y="3340612"/>
                  <a:pt x="2922555" y="3344462"/>
                  <a:pt x="2922555" y="3352342"/>
                </a:cubicBezTo>
                <a:lnTo>
                  <a:pt x="2920579" y="3351683"/>
                </a:lnTo>
                <a:lnTo>
                  <a:pt x="2921346" y="3344081"/>
                </a:lnTo>
                <a:cubicBezTo>
                  <a:pt x="2921614" y="3341977"/>
                  <a:pt x="2921837" y="3340881"/>
                  <a:pt x="2922017" y="3340791"/>
                </a:cubicBezTo>
                <a:close/>
                <a:moveTo>
                  <a:pt x="3747747" y="3326554"/>
                </a:moveTo>
                <a:lnTo>
                  <a:pt x="3730555" y="3335150"/>
                </a:lnTo>
                <a:lnTo>
                  <a:pt x="3756341" y="3369532"/>
                </a:lnTo>
                <a:lnTo>
                  <a:pt x="3764937" y="3360938"/>
                </a:lnTo>
                <a:close/>
                <a:moveTo>
                  <a:pt x="3747747" y="3292171"/>
                </a:moveTo>
                <a:lnTo>
                  <a:pt x="3764937" y="3317958"/>
                </a:lnTo>
                <a:lnTo>
                  <a:pt x="3773533" y="3317958"/>
                </a:lnTo>
                <a:lnTo>
                  <a:pt x="3764937" y="3292171"/>
                </a:lnTo>
                <a:close/>
                <a:moveTo>
                  <a:pt x="2879575" y="3283575"/>
                </a:moveTo>
                <a:cubicBezTo>
                  <a:pt x="2833732" y="3661788"/>
                  <a:pt x="2810810" y="3899604"/>
                  <a:pt x="2810810" y="3997023"/>
                </a:cubicBezTo>
                <a:cubicBezTo>
                  <a:pt x="2816540" y="3968370"/>
                  <a:pt x="2845193" y="3750611"/>
                  <a:pt x="2896767" y="3343746"/>
                </a:cubicBezTo>
                <a:lnTo>
                  <a:pt x="2920579" y="3351683"/>
                </a:lnTo>
                <a:lnTo>
                  <a:pt x="2920405" y="3353415"/>
                </a:lnTo>
                <a:cubicBezTo>
                  <a:pt x="2916108" y="3402841"/>
                  <a:pt x="2905363" y="3597320"/>
                  <a:pt x="2888171" y="3936853"/>
                </a:cubicBezTo>
                <a:cubicBezTo>
                  <a:pt x="2951206" y="3753476"/>
                  <a:pt x="2982724" y="3575831"/>
                  <a:pt x="2982724" y="3403916"/>
                </a:cubicBezTo>
                <a:lnTo>
                  <a:pt x="2999916" y="3395320"/>
                </a:lnTo>
                <a:lnTo>
                  <a:pt x="2932379" y="3327781"/>
                </a:lnTo>
                <a:lnTo>
                  <a:pt x="2933300" y="3330853"/>
                </a:lnTo>
                <a:cubicBezTo>
                  <a:pt x="2931866" y="3333717"/>
                  <a:pt x="2925420" y="3335150"/>
                  <a:pt x="2913959" y="3335150"/>
                </a:cubicBezTo>
                <a:cubicBezTo>
                  <a:pt x="2908228" y="3306497"/>
                  <a:pt x="2896767" y="3289307"/>
                  <a:pt x="2879575" y="3283575"/>
                </a:cubicBezTo>
                <a:close/>
                <a:moveTo>
                  <a:pt x="3713363" y="3274981"/>
                </a:moveTo>
                <a:cubicBezTo>
                  <a:pt x="3701902" y="3274981"/>
                  <a:pt x="3690441" y="3277846"/>
                  <a:pt x="3678980" y="3283575"/>
                </a:cubicBezTo>
                <a:cubicBezTo>
                  <a:pt x="3701902" y="3306497"/>
                  <a:pt x="3716229" y="3317958"/>
                  <a:pt x="3721959" y="3317958"/>
                </a:cubicBezTo>
                <a:cubicBezTo>
                  <a:pt x="3721959" y="3306497"/>
                  <a:pt x="3719094" y="3292171"/>
                  <a:pt x="3713363" y="3274981"/>
                </a:cubicBezTo>
                <a:close/>
                <a:moveTo>
                  <a:pt x="3154640" y="3180426"/>
                </a:moveTo>
                <a:lnTo>
                  <a:pt x="3146044" y="3309363"/>
                </a:lnTo>
                <a:cubicBezTo>
                  <a:pt x="3146044" y="3338016"/>
                  <a:pt x="3204782" y="3399618"/>
                  <a:pt x="3322257" y="3494171"/>
                </a:cubicBezTo>
                <a:cubicBezTo>
                  <a:pt x="3439732" y="3588726"/>
                  <a:pt x="3521392" y="3647462"/>
                  <a:pt x="3567235" y="3670384"/>
                </a:cubicBezTo>
                <a:cubicBezTo>
                  <a:pt x="3487009" y="3572966"/>
                  <a:pt x="3355207" y="3435434"/>
                  <a:pt x="3171830" y="3257789"/>
                </a:cubicBezTo>
                <a:lnTo>
                  <a:pt x="3180426" y="3240597"/>
                </a:lnTo>
                <a:cubicBezTo>
                  <a:pt x="3266383" y="3320824"/>
                  <a:pt x="3398186" y="3435434"/>
                  <a:pt x="3575831" y="3584427"/>
                </a:cubicBezTo>
                <a:cubicBezTo>
                  <a:pt x="3501335" y="3492738"/>
                  <a:pt x="3360938" y="3358071"/>
                  <a:pt x="3154640" y="3180426"/>
                </a:cubicBezTo>
                <a:close/>
                <a:moveTo>
                  <a:pt x="2716257" y="3146044"/>
                </a:moveTo>
                <a:cubicBezTo>
                  <a:pt x="2716257" y="3174697"/>
                  <a:pt x="2724853" y="3200483"/>
                  <a:pt x="2742043" y="3223405"/>
                </a:cubicBezTo>
                <a:lnTo>
                  <a:pt x="2716257" y="3214810"/>
                </a:lnTo>
                <a:lnTo>
                  <a:pt x="2724853" y="3240597"/>
                </a:lnTo>
                <a:lnTo>
                  <a:pt x="2724853" y="3283575"/>
                </a:lnTo>
                <a:lnTo>
                  <a:pt x="2699065" y="3309363"/>
                </a:lnTo>
                <a:cubicBezTo>
                  <a:pt x="2664682" y="3532852"/>
                  <a:pt x="2647490" y="3730554"/>
                  <a:pt x="2647490" y="3902470"/>
                </a:cubicBezTo>
                <a:cubicBezTo>
                  <a:pt x="2647490" y="3999888"/>
                  <a:pt x="2653222" y="4091576"/>
                  <a:pt x="2664682" y="4177533"/>
                </a:cubicBezTo>
                <a:cubicBezTo>
                  <a:pt x="2739179" y="4045731"/>
                  <a:pt x="2802214" y="3736286"/>
                  <a:pt x="2853789" y="3249193"/>
                </a:cubicBezTo>
                <a:cubicBezTo>
                  <a:pt x="2825136" y="3226271"/>
                  <a:pt x="2779292" y="3191887"/>
                  <a:pt x="2716257" y="3146044"/>
                </a:cubicBezTo>
                <a:close/>
                <a:moveTo>
                  <a:pt x="2578724" y="3060087"/>
                </a:moveTo>
                <a:lnTo>
                  <a:pt x="2570129" y="3206214"/>
                </a:lnTo>
                <a:lnTo>
                  <a:pt x="2587320" y="3206214"/>
                </a:lnTo>
                <a:lnTo>
                  <a:pt x="2595916" y="3060087"/>
                </a:lnTo>
                <a:close/>
                <a:moveTo>
                  <a:pt x="3481278" y="3042895"/>
                </a:moveTo>
                <a:lnTo>
                  <a:pt x="3472682" y="3051491"/>
                </a:lnTo>
                <a:lnTo>
                  <a:pt x="3515660" y="3103065"/>
                </a:lnTo>
                <a:lnTo>
                  <a:pt x="3524256" y="3094469"/>
                </a:lnTo>
                <a:close/>
                <a:moveTo>
                  <a:pt x="2148937" y="3042895"/>
                </a:moveTo>
                <a:lnTo>
                  <a:pt x="2148937" y="3060087"/>
                </a:lnTo>
                <a:lnTo>
                  <a:pt x="2174725" y="3060087"/>
                </a:lnTo>
                <a:lnTo>
                  <a:pt x="2174725" y="3042895"/>
                </a:lnTo>
                <a:close/>
                <a:moveTo>
                  <a:pt x="2681873" y="3034298"/>
                </a:moveTo>
                <a:lnTo>
                  <a:pt x="2681873" y="3051491"/>
                </a:lnTo>
                <a:lnTo>
                  <a:pt x="2707661" y="3051491"/>
                </a:lnTo>
                <a:lnTo>
                  <a:pt x="2707661" y="3034298"/>
                </a:lnTo>
                <a:close/>
                <a:moveTo>
                  <a:pt x="2191915" y="3025704"/>
                </a:moveTo>
                <a:lnTo>
                  <a:pt x="2191915" y="3042895"/>
                </a:lnTo>
                <a:lnTo>
                  <a:pt x="2217703" y="3042895"/>
                </a:lnTo>
                <a:lnTo>
                  <a:pt x="2217703" y="3025704"/>
                </a:lnTo>
                <a:close/>
                <a:moveTo>
                  <a:pt x="2252086" y="2999916"/>
                </a:moveTo>
                <a:cubicBezTo>
                  <a:pt x="2252086" y="3080143"/>
                  <a:pt x="2246356" y="3201915"/>
                  <a:pt x="2234895" y="3365235"/>
                </a:cubicBezTo>
                <a:cubicBezTo>
                  <a:pt x="2223433" y="3528555"/>
                  <a:pt x="2217703" y="3650327"/>
                  <a:pt x="2217703" y="3730554"/>
                </a:cubicBezTo>
                <a:cubicBezTo>
                  <a:pt x="2217703" y="3988427"/>
                  <a:pt x="2254951" y="4177533"/>
                  <a:pt x="2329449" y="4297875"/>
                </a:cubicBezTo>
                <a:cubicBezTo>
                  <a:pt x="2277874" y="4097306"/>
                  <a:pt x="2252086" y="3931123"/>
                  <a:pt x="2252086" y="3799321"/>
                </a:cubicBezTo>
                <a:cubicBezTo>
                  <a:pt x="2252086" y="3730554"/>
                  <a:pt x="2257817" y="3625973"/>
                  <a:pt x="2269278" y="3485575"/>
                </a:cubicBezTo>
                <a:cubicBezTo>
                  <a:pt x="2280739" y="3345178"/>
                  <a:pt x="2286468" y="3240597"/>
                  <a:pt x="2286468" y="3171830"/>
                </a:cubicBezTo>
                <a:lnTo>
                  <a:pt x="2277874" y="3223405"/>
                </a:lnTo>
                <a:cubicBezTo>
                  <a:pt x="2277874" y="3131718"/>
                  <a:pt x="2280739" y="3057220"/>
                  <a:pt x="2286468" y="2999916"/>
                </a:cubicBezTo>
                <a:close/>
                <a:moveTo>
                  <a:pt x="902554" y="2999916"/>
                </a:moveTo>
                <a:lnTo>
                  <a:pt x="868170" y="3017108"/>
                </a:lnTo>
                <a:lnTo>
                  <a:pt x="868170" y="3034298"/>
                </a:lnTo>
                <a:lnTo>
                  <a:pt x="911149" y="3008512"/>
                </a:lnTo>
                <a:close/>
                <a:moveTo>
                  <a:pt x="2956938" y="2991320"/>
                </a:moveTo>
                <a:cubicBezTo>
                  <a:pt x="2945477" y="3094469"/>
                  <a:pt x="2962667" y="3160369"/>
                  <a:pt x="3008512" y="3189022"/>
                </a:cubicBezTo>
                <a:cubicBezTo>
                  <a:pt x="3014242" y="3154640"/>
                  <a:pt x="3019973" y="3105930"/>
                  <a:pt x="3025703" y="3042895"/>
                </a:cubicBezTo>
                <a:cubicBezTo>
                  <a:pt x="3008512" y="3031434"/>
                  <a:pt x="2985591" y="3014242"/>
                  <a:pt x="2956938" y="2991320"/>
                </a:cubicBezTo>
                <a:close/>
                <a:moveTo>
                  <a:pt x="2295064" y="2991320"/>
                </a:moveTo>
                <a:lnTo>
                  <a:pt x="2303660" y="3034298"/>
                </a:lnTo>
                <a:lnTo>
                  <a:pt x="2320852" y="3034298"/>
                </a:lnTo>
                <a:lnTo>
                  <a:pt x="2312256" y="2991320"/>
                </a:lnTo>
                <a:close/>
                <a:moveTo>
                  <a:pt x="945533" y="2974130"/>
                </a:moveTo>
                <a:lnTo>
                  <a:pt x="919745" y="2982724"/>
                </a:lnTo>
                <a:lnTo>
                  <a:pt x="919745" y="2999916"/>
                </a:lnTo>
                <a:lnTo>
                  <a:pt x="945533" y="2982724"/>
                </a:lnTo>
                <a:close/>
                <a:moveTo>
                  <a:pt x="3189022" y="2965534"/>
                </a:moveTo>
                <a:cubicBezTo>
                  <a:pt x="3189022" y="3011377"/>
                  <a:pt x="3180426" y="3071547"/>
                  <a:pt x="3163236" y="3146044"/>
                </a:cubicBezTo>
                <a:cubicBezTo>
                  <a:pt x="3277846" y="3254922"/>
                  <a:pt x="3392456" y="3363803"/>
                  <a:pt x="3507066" y="3472681"/>
                </a:cubicBezTo>
                <a:cubicBezTo>
                  <a:pt x="3656058" y="3604484"/>
                  <a:pt x="3787859" y="3687576"/>
                  <a:pt x="3902469" y="3721958"/>
                </a:cubicBezTo>
                <a:cubicBezTo>
                  <a:pt x="3736284" y="3498470"/>
                  <a:pt x="3581562" y="3326554"/>
                  <a:pt x="3438299" y="3206214"/>
                </a:cubicBezTo>
                <a:cubicBezTo>
                  <a:pt x="3380995" y="3166101"/>
                  <a:pt x="3315093" y="3103065"/>
                  <a:pt x="3240597" y="3017108"/>
                </a:cubicBezTo>
                <a:lnTo>
                  <a:pt x="3232001" y="3051491"/>
                </a:lnTo>
                <a:close/>
                <a:moveTo>
                  <a:pt x="2931150" y="2965534"/>
                </a:moveTo>
                <a:cubicBezTo>
                  <a:pt x="2919689" y="3005647"/>
                  <a:pt x="2908228" y="3048626"/>
                  <a:pt x="2896767" y="3094469"/>
                </a:cubicBezTo>
                <a:cubicBezTo>
                  <a:pt x="2913959" y="3094469"/>
                  <a:pt x="2922555" y="3103065"/>
                  <a:pt x="2922555" y="3120256"/>
                </a:cubicBezTo>
                <a:cubicBezTo>
                  <a:pt x="2922555" y="3103065"/>
                  <a:pt x="2931150" y="3065816"/>
                  <a:pt x="2948342" y="3008512"/>
                </a:cubicBezTo>
                <a:close/>
                <a:moveTo>
                  <a:pt x="1865277" y="2956937"/>
                </a:moveTo>
                <a:lnTo>
                  <a:pt x="1830895" y="2982724"/>
                </a:lnTo>
                <a:lnTo>
                  <a:pt x="1839491" y="2999916"/>
                </a:lnTo>
                <a:lnTo>
                  <a:pt x="1873873" y="2965534"/>
                </a:lnTo>
                <a:close/>
                <a:moveTo>
                  <a:pt x="2372427" y="2939745"/>
                </a:moveTo>
                <a:cubicBezTo>
                  <a:pt x="2332313" y="3346611"/>
                  <a:pt x="2312256" y="3578697"/>
                  <a:pt x="2312256" y="3636001"/>
                </a:cubicBezTo>
                <a:cubicBezTo>
                  <a:pt x="2312256" y="3865221"/>
                  <a:pt x="2349504" y="4045731"/>
                  <a:pt x="2424002" y="4177533"/>
                </a:cubicBezTo>
                <a:cubicBezTo>
                  <a:pt x="2389617" y="4051463"/>
                  <a:pt x="2375292" y="3796456"/>
                  <a:pt x="2381021" y="3412513"/>
                </a:cubicBezTo>
                <a:lnTo>
                  <a:pt x="2398213" y="3412513"/>
                </a:lnTo>
                <a:lnTo>
                  <a:pt x="2398213" y="3292171"/>
                </a:lnTo>
                <a:lnTo>
                  <a:pt x="2381021" y="3292171"/>
                </a:lnTo>
                <a:lnTo>
                  <a:pt x="2381021" y="3412513"/>
                </a:lnTo>
                <a:lnTo>
                  <a:pt x="2355235" y="3593023"/>
                </a:lnTo>
                <a:cubicBezTo>
                  <a:pt x="2343774" y="3512795"/>
                  <a:pt x="2343774" y="3401052"/>
                  <a:pt x="2355235" y="3257789"/>
                </a:cubicBezTo>
                <a:cubicBezTo>
                  <a:pt x="2372427" y="3097334"/>
                  <a:pt x="2395349" y="2994185"/>
                  <a:pt x="2424002" y="2948341"/>
                </a:cubicBezTo>
                <a:lnTo>
                  <a:pt x="2449788" y="2948341"/>
                </a:lnTo>
                <a:close/>
                <a:moveTo>
                  <a:pt x="1899660" y="2931149"/>
                </a:moveTo>
                <a:lnTo>
                  <a:pt x="1873873" y="2948341"/>
                </a:lnTo>
                <a:lnTo>
                  <a:pt x="1873873" y="2956937"/>
                </a:lnTo>
                <a:lnTo>
                  <a:pt x="1899660" y="2948341"/>
                </a:lnTo>
                <a:close/>
                <a:moveTo>
                  <a:pt x="3593023" y="2913959"/>
                </a:moveTo>
                <a:lnTo>
                  <a:pt x="3584427" y="2922553"/>
                </a:lnTo>
                <a:lnTo>
                  <a:pt x="3601619" y="2956937"/>
                </a:lnTo>
                <a:lnTo>
                  <a:pt x="3618809" y="2948341"/>
                </a:lnTo>
                <a:close/>
                <a:moveTo>
                  <a:pt x="2527151" y="2896767"/>
                </a:moveTo>
                <a:lnTo>
                  <a:pt x="2527151" y="2913959"/>
                </a:lnTo>
                <a:lnTo>
                  <a:pt x="2544341" y="2913959"/>
                </a:lnTo>
                <a:lnTo>
                  <a:pt x="2544341" y="2896767"/>
                </a:lnTo>
                <a:close/>
                <a:moveTo>
                  <a:pt x="1641789" y="2888171"/>
                </a:moveTo>
                <a:lnTo>
                  <a:pt x="1607405" y="2905363"/>
                </a:lnTo>
                <a:lnTo>
                  <a:pt x="1607405" y="2922553"/>
                </a:lnTo>
                <a:lnTo>
                  <a:pt x="1650383" y="2905363"/>
                </a:lnTo>
                <a:close/>
                <a:moveTo>
                  <a:pt x="3816512" y="2879576"/>
                </a:moveTo>
                <a:lnTo>
                  <a:pt x="3807916" y="2905363"/>
                </a:lnTo>
                <a:lnTo>
                  <a:pt x="3816512" y="2913959"/>
                </a:lnTo>
                <a:lnTo>
                  <a:pt x="3833704" y="2888171"/>
                </a:lnTo>
                <a:close/>
                <a:moveTo>
                  <a:pt x="3550044" y="2862384"/>
                </a:moveTo>
                <a:lnTo>
                  <a:pt x="3541448" y="2870979"/>
                </a:lnTo>
                <a:lnTo>
                  <a:pt x="3550044" y="2888171"/>
                </a:lnTo>
                <a:lnTo>
                  <a:pt x="3558641" y="2888171"/>
                </a:lnTo>
                <a:close/>
                <a:moveTo>
                  <a:pt x="3266383" y="2853788"/>
                </a:moveTo>
                <a:lnTo>
                  <a:pt x="3257789" y="2862384"/>
                </a:lnTo>
                <a:lnTo>
                  <a:pt x="3335150" y="2931149"/>
                </a:lnTo>
                <a:lnTo>
                  <a:pt x="3352342" y="2922553"/>
                </a:lnTo>
                <a:close/>
                <a:moveTo>
                  <a:pt x="4082981" y="2836596"/>
                </a:moveTo>
                <a:cubicBezTo>
                  <a:pt x="4082981" y="2848057"/>
                  <a:pt x="4088710" y="2859518"/>
                  <a:pt x="4100171" y="2870979"/>
                </a:cubicBezTo>
                <a:lnTo>
                  <a:pt x="4125959" y="2845192"/>
                </a:lnTo>
                <a:close/>
                <a:moveTo>
                  <a:pt x="3111661" y="2819406"/>
                </a:moveTo>
                <a:lnTo>
                  <a:pt x="3111661" y="2836596"/>
                </a:lnTo>
                <a:lnTo>
                  <a:pt x="3137448" y="2836596"/>
                </a:lnTo>
                <a:lnTo>
                  <a:pt x="3137448" y="2819406"/>
                </a:lnTo>
                <a:close/>
                <a:moveTo>
                  <a:pt x="3232001" y="2810810"/>
                </a:moveTo>
                <a:lnTo>
                  <a:pt x="3223405" y="2828002"/>
                </a:lnTo>
                <a:lnTo>
                  <a:pt x="3257789" y="2853788"/>
                </a:lnTo>
                <a:lnTo>
                  <a:pt x="3266383" y="2845192"/>
                </a:lnTo>
                <a:close/>
                <a:moveTo>
                  <a:pt x="2742043" y="2810810"/>
                </a:moveTo>
                <a:cubicBezTo>
                  <a:pt x="2747775" y="2879576"/>
                  <a:pt x="2744908" y="2919689"/>
                  <a:pt x="2733447" y="2931149"/>
                </a:cubicBezTo>
                <a:cubicBezTo>
                  <a:pt x="2767832" y="2959802"/>
                  <a:pt x="2813675" y="3005647"/>
                  <a:pt x="2870979" y="3068681"/>
                </a:cubicBezTo>
                <a:cubicBezTo>
                  <a:pt x="2876710" y="3034298"/>
                  <a:pt x="2891038" y="2991320"/>
                  <a:pt x="2913959" y="2939745"/>
                </a:cubicBezTo>
                <a:cubicBezTo>
                  <a:pt x="2873845" y="2911092"/>
                  <a:pt x="2816540" y="2868114"/>
                  <a:pt x="2742043" y="2810810"/>
                </a:cubicBezTo>
                <a:close/>
                <a:moveTo>
                  <a:pt x="2991320" y="2776427"/>
                </a:moveTo>
                <a:cubicBezTo>
                  <a:pt x="2968399" y="2839463"/>
                  <a:pt x="2956938" y="2896767"/>
                  <a:pt x="2956938" y="2948341"/>
                </a:cubicBezTo>
                <a:lnTo>
                  <a:pt x="3025703" y="3008512"/>
                </a:lnTo>
                <a:cubicBezTo>
                  <a:pt x="3042895" y="2922553"/>
                  <a:pt x="3051491" y="2870979"/>
                  <a:pt x="3051491" y="2853788"/>
                </a:cubicBezTo>
                <a:cubicBezTo>
                  <a:pt x="3045760" y="2836596"/>
                  <a:pt x="3025703" y="2810810"/>
                  <a:pt x="2991320" y="2776427"/>
                </a:cubicBezTo>
                <a:close/>
                <a:moveTo>
                  <a:pt x="2974128" y="2742043"/>
                </a:moveTo>
                <a:cubicBezTo>
                  <a:pt x="2962667" y="2782157"/>
                  <a:pt x="2945477" y="2839463"/>
                  <a:pt x="2922555" y="2913959"/>
                </a:cubicBezTo>
                <a:lnTo>
                  <a:pt x="2948342" y="2939745"/>
                </a:lnTo>
                <a:cubicBezTo>
                  <a:pt x="2942610" y="2893902"/>
                  <a:pt x="2951206" y="2828002"/>
                  <a:pt x="2974128" y="2742043"/>
                </a:cubicBezTo>
                <a:close/>
                <a:moveTo>
                  <a:pt x="3550044" y="2707661"/>
                </a:moveTo>
                <a:lnTo>
                  <a:pt x="3575831" y="2733447"/>
                </a:lnTo>
                <a:lnTo>
                  <a:pt x="3566063" y="2738332"/>
                </a:lnTo>
                <a:lnTo>
                  <a:pt x="3564280" y="2736268"/>
                </a:lnTo>
                <a:lnTo>
                  <a:pt x="3544474" y="2713229"/>
                </a:lnTo>
                <a:close/>
                <a:moveTo>
                  <a:pt x="2956938" y="2673277"/>
                </a:moveTo>
                <a:cubicBezTo>
                  <a:pt x="2956938" y="2684739"/>
                  <a:pt x="2954071" y="2693335"/>
                  <a:pt x="2948342" y="2699065"/>
                </a:cubicBezTo>
                <a:cubicBezTo>
                  <a:pt x="2954071" y="2704796"/>
                  <a:pt x="2976995" y="2719122"/>
                  <a:pt x="3017108" y="2742043"/>
                </a:cubicBezTo>
                <a:cubicBezTo>
                  <a:pt x="3005646" y="2724853"/>
                  <a:pt x="2985591" y="2701929"/>
                  <a:pt x="2956938" y="2673277"/>
                </a:cubicBezTo>
                <a:close/>
                <a:moveTo>
                  <a:pt x="2870979" y="2613108"/>
                </a:moveTo>
                <a:cubicBezTo>
                  <a:pt x="2876710" y="2630300"/>
                  <a:pt x="2888171" y="2647490"/>
                  <a:pt x="2905363" y="2664682"/>
                </a:cubicBezTo>
                <a:cubicBezTo>
                  <a:pt x="2911093" y="2653221"/>
                  <a:pt x="2919689" y="2647490"/>
                  <a:pt x="2931150" y="2647490"/>
                </a:cubicBezTo>
                <a:cubicBezTo>
                  <a:pt x="2913959" y="2636029"/>
                  <a:pt x="2893902" y="2624568"/>
                  <a:pt x="2870979" y="2613108"/>
                </a:cubicBezTo>
                <a:close/>
                <a:moveTo>
                  <a:pt x="3309364" y="2604512"/>
                </a:moveTo>
                <a:cubicBezTo>
                  <a:pt x="3469817" y="2759235"/>
                  <a:pt x="3624541" y="2913959"/>
                  <a:pt x="3773533" y="3068681"/>
                </a:cubicBezTo>
                <a:lnTo>
                  <a:pt x="3756341" y="3085873"/>
                </a:lnTo>
                <a:lnTo>
                  <a:pt x="3661788" y="2999916"/>
                </a:lnTo>
                <a:cubicBezTo>
                  <a:pt x="3827973" y="3171830"/>
                  <a:pt x="3968371" y="3363803"/>
                  <a:pt x="4082981" y="3575831"/>
                </a:cubicBezTo>
                <a:cubicBezTo>
                  <a:pt x="4105902" y="3409646"/>
                  <a:pt x="3853761" y="3085873"/>
                  <a:pt x="3326554" y="2604512"/>
                </a:cubicBezTo>
                <a:close/>
                <a:moveTo>
                  <a:pt x="3257789" y="2604512"/>
                </a:moveTo>
                <a:lnTo>
                  <a:pt x="3274980" y="2630300"/>
                </a:lnTo>
                <a:lnTo>
                  <a:pt x="3283576" y="2630300"/>
                </a:lnTo>
                <a:lnTo>
                  <a:pt x="3274980" y="2604512"/>
                </a:lnTo>
                <a:close/>
                <a:moveTo>
                  <a:pt x="3429703" y="2595916"/>
                </a:moveTo>
                <a:lnTo>
                  <a:pt x="3421107" y="2604512"/>
                </a:lnTo>
                <a:lnTo>
                  <a:pt x="3438299" y="2630300"/>
                </a:lnTo>
                <a:lnTo>
                  <a:pt x="3455491" y="2630300"/>
                </a:lnTo>
                <a:close/>
                <a:moveTo>
                  <a:pt x="3232001" y="2587319"/>
                </a:moveTo>
                <a:lnTo>
                  <a:pt x="3240597" y="2613108"/>
                </a:lnTo>
                <a:lnTo>
                  <a:pt x="3257789" y="2613108"/>
                </a:lnTo>
                <a:lnTo>
                  <a:pt x="3240597" y="2587319"/>
                </a:lnTo>
                <a:close/>
                <a:moveTo>
                  <a:pt x="1383916" y="2587319"/>
                </a:moveTo>
                <a:lnTo>
                  <a:pt x="1383916" y="2630300"/>
                </a:lnTo>
                <a:lnTo>
                  <a:pt x="1418299" y="2621704"/>
                </a:lnTo>
                <a:close/>
                <a:moveTo>
                  <a:pt x="3429703" y="2578725"/>
                </a:moveTo>
                <a:cubicBezTo>
                  <a:pt x="3452625" y="2605944"/>
                  <a:pt x="3480204" y="2638357"/>
                  <a:pt x="3512438" y="2675964"/>
                </a:cubicBezTo>
                <a:lnTo>
                  <a:pt x="3544474" y="2713229"/>
                </a:lnTo>
                <a:lnTo>
                  <a:pt x="3541448" y="2716257"/>
                </a:lnTo>
                <a:lnTo>
                  <a:pt x="3558641" y="2742043"/>
                </a:lnTo>
                <a:lnTo>
                  <a:pt x="3566063" y="2738332"/>
                </a:lnTo>
                <a:lnTo>
                  <a:pt x="3623108" y="2804362"/>
                </a:lnTo>
                <a:cubicBezTo>
                  <a:pt x="3706201" y="2900350"/>
                  <a:pt x="3807916" y="3017108"/>
                  <a:pt x="3928257" y="3154640"/>
                </a:cubicBezTo>
                <a:cubicBezTo>
                  <a:pt x="4077249" y="3326554"/>
                  <a:pt x="4177534" y="3475548"/>
                  <a:pt x="4229108" y="3601619"/>
                </a:cubicBezTo>
                <a:cubicBezTo>
                  <a:pt x="4148881" y="3332285"/>
                  <a:pt x="3893874" y="2991320"/>
                  <a:pt x="3464086" y="2578725"/>
                </a:cubicBezTo>
                <a:close/>
                <a:moveTo>
                  <a:pt x="2785022" y="2578725"/>
                </a:moveTo>
                <a:cubicBezTo>
                  <a:pt x="2773561" y="2630300"/>
                  <a:pt x="2764965" y="2673277"/>
                  <a:pt x="2759235" y="2707661"/>
                </a:cubicBezTo>
                <a:cubicBezTo>
                  <a:pt x="2747775" y="2701929"/>
                  <a:pt x="2736314" y="2690469"/>
                  <a:pt x="2724853" y="2673277"/>
                </a:cubicBezTo>
                <a:cubicBezTo>
                  <a:pt x="2724853" y="2684739"/>
                  <a:pt x="2721987" y="2693335"/>
                  <a:pt x="2716257" y="2699065"/>
                </a:cubicBezTo>
                <a:cubicBezTo>
                  <a:pt x="2767832" y="2756370"/>
                  <a:pt x="2828001" y="2819406"/>
                  <a:pt x="2896767" y="2888171"/>
                </a:cubicBezTo>
                <a:cubicBezTo>
                  <a:pt x="2896767" y="2853788"/>
                  <a:pt x="2905363" y="2787888"/>
                  <a:pt x="2922555" y="2690469"/>
                </a:cubicBezTo>
                <a:cubicBezTo>
                  <a:pt x="2888171" y="2667547"/>
                  <a:pt x="2842328" y="2630300"/>
                  <a:pt x="2785022" y="2578725"/>
                </a:cubicBezTo>
                <a:close/>
                <a:moveTo>
                  <a:pt x="2484171" y="2570129"/>
                </a:moveTo>
                <a:cubicBezTo>
                  <a:pt x="2484171" y="2581590"/>
                  <a:pt x="2489902" y="2595916"/>
                  <a:pt x="2501363" y="2613108"/>
                </a:cubicBezTo>
                <a:lnTo>
                  <a:pt x="2501363" y="2647490"/>
                </a:lnTo>
                <a:lnTo>
                  <a:pt x="2518555" y="2647490"/>
                </a:lnTo>
                <a:lnTo>
                  <a:pt x="2518555" y="2613108"/>
                </a:lnTo>
                <a:lnTo>
                  <a:pt x="2501363" y="2613108"/>
                </a:lnTo>
                <a:cubicBezTo>
                  <a:pt x="2501363" y="2595916"/>
                  <a:pt x="2504227" y="2584455"/>
                  <a:pt x="2509959" y="2578725"/>
                </a:cubicBezTo>
                <a:cubicBezTo>
                  <a:pt x="2504227" y="2578725"/>
                  <a:pt x="2495633" y="2575859"/>
                  <a:pt x="2484171" y="2570129"/>
                </a:cubicBezTo>
                <a:close/>
                <a:moveTo>
                  <a:pt x="2896767" y="2561533"/>
                </a:moveTo>
                <a:lnTo>
                  <a:pt x="2888171" y="2578725"/>
                </a:lnTo>
                <a:lnTo>
                  <a:pt x="2939746" y="2621704"/>
                </a:lnTo>
                <a:lnTo>
                  <a:pt x="2948342" y="2613108"/>
                </a:lnTo>
                <a:close/>
                <a:moveTo>
                  <a:pt x="3180426" y="2552937"/>
                </a:moveTo>
                <a:lnTo>
                  <a:pt x="3180426" y="2570129"/>
                </a:lnTo>
                <a:lnTo>
                  <a:pt x="3206215" y="2570129"/>
                </a:lnTo>
                <a:lnTo>
                  <a:pt x="3206215" y="2552937"/>
                </a:lnTo>
                <a:close/>
                <a:moveTo>
                  <a:pt x="2750639" y="2535745"/>
                </a:moveTo>
                <a:lnTo>
                  <a:pt x="2750639" y="2595916"/>
                </a:lnTo>
                <a:cubicBezTo>
                  <a:pt x="2750639" y="2590186"/>
                  <a:pt x="2756371" y="2578725"/>
                  <a:pt x="2767832" y="2561533"/>
                </a:cubicBezTo>
                <a:close/>
                <a:moveTo>
                  <a:pt x="2690469" y="2509958"/>
                </a:moveTo>
                <a:lnTo>
                  <a:pt x="2681873" y="2681874"/>
                </a:lnTo>
                <a:lnTo>
                  <a:pt x="2699065" y="2681874"/>
                </a:lnTo>
                <a:lnTo>
                  <a:pt x="2707661" y="2509958"/>
                </a:lnTo>
                <a:close/>
                <a:moveTo>
                  <a:pt x="2424002" y="2509958"/>
                </a:moveTo>
                <a:cubicBezTo>
                  <a:pt x="2418270" y="2515688"/>
                  <a:pt x="2409675" y="2521419"/>
                  <a:pt x="2398213" y="2527151"/>
                </a:cubicBezTo>
                <a:cubicBezTo>
                  <a:pt x="2409675" y="2532880"/>
                  <a:pt x="2426866" y="2547207"/>
                  <a:pt x="2449788" y="2570129"/>
                </a:cubicBezTo>
                <a:cubicBezTo>
                  <a:pt x="2455520" y="2558668"/>
                  <a:pt x="2461249" y="2550072"/>
                  <a:pt x="2466980" y="2544341"/>
                </a:cubicBezTo>
                <a:cubicBezTo>
                  <a:pt x="2455520" y="2544341"/>
                  <a:pt x="2441192" y="2532880"/>
                  <a:pt x="2424002" y="2509958"/>
                </a:cubicBezTo>
                <a:close/>
                <a:moveTo>
                  <a:pt x="2759235" y="2492766"/>
                </a:moveTo>
                <a:cubicBezTo>
                  <a:pt x="2753504" y="2492766"/>
                  <a:pt x="2744908" y="2498498"/>
                  <a:pt x="2733447" y="2509958"/>
                </a:cubicBezTo>
                <a:lnTo>
                  <a:pt x="2767832" y="2535745"/>
                </a:lnTo>
                <a:cubicBezTo>
                  <a:pt x="2767832" y="2530015"/>
                  <a:pt x="2773561" y="2524284"/>
                  <a:pt x="2785022" y="2518554"/>
                </a:cubicBezTo>
                <a:cubicBezTo>
                  <a:pt x="2785022" y="2530015"/>
                  <a:pt x="2782157" y="2538611"/>
                  <a:pt x="2776426" y="2544341"/>
                </a:cubicBezTo>
                <a:cubicBezTo>
                  <a:pt x="2782157" y="2550072"/>
                  <a:pt x="2796483" y="2555803"/>
                  <a:pt x="2819406" y="2561533"/>
                </a:cubicBezTo>
                <a:cubicBezTo>
                  <a:pt x="2813675" y="2555803"/>
                  <a:pt x="2802214" y="2541476"/>
                  <a:pt x="2785022" y="2518554"/>
                </a:cubicBezTo>
                <a:close/>
                <a:moveTo>
                  <a:pt x="2802214" y="2475576"/>
                </a:moveTo>
                <a:lnTo>
                  <a:pt x="2785022" y="2492766"/>
                </a:lnTo>
                <a:lnTo>
                  <a:pt x="2879575" y="2552937"/>
                </a:lnTo>
                <a:close/>
                <a:moveTo>
                  <a:pt x="2724853" y="2475576"/>
                </a:moveTo>
                <a:lnTo>
                  <a:pt x="2724853" y="2501362"/>
                </a:lnTo>
                <a:lnTo>
                  <a:pt x="2733447" y="2501362"/>
                </a:lnTo>
                <a:lnTo>
                  <a:pt x="2733447" y="2475576"/>
                </a:lnTo>
                <a:close/>
                <a:moveTo>
                  <a:pt x="2656086" y="2466980"/>
                </a:moveTo>
                <a:cubicBezTo>
                  <a:pt x="2656086" y="2501362"/>
                  <a:pt x="2650355" y="2552937"/>
                  <a:pt x="2638894" y="2621704"/>
                </a:cubicBezTo>
                <a:cubicBezTo>
                  <a:pt x="2650355" y="2593051"/>
                  <a:pt x="2664682" y="2544341"/>
                  <a:pt x="2681873" y="2475576"/>
                </a:cubicBezTo>
                <a:cubicBezTo>
                  <a:pt x="2676143" y="2469845"/>
                  <a:pt x="2667547" y="2466980"/>
                  <a:pt x="2656086" y="2466980"/>
                </a:cubicBezTo>
                <a:close/>
                <a:moveTo>
                  <a:pt x="2338043" y="2449788"/>
                </a:moveTo>
                <a:lnTo>
                  <a:pt x="2355235" y="2475576"/>
                </a:lnTo>
                <a:lnTo>
                  <a:pt x="2363831" y="2466980"/>
                </a:lnTo>
                <a:lnTo>
                  <a:pt x="2355235" y="2449788"/>
                </a:lnTo>
                <a:close/>
                <a:moveTo>
                  <a:pt x="1650383" y="2441192"/>
                </a:moveTo>
                <a:lnTo>
                  <a:pt x="1650383" y="2458384"/>
                </a:lnTo>
                <a:lnTo>
                  <a:pt x="1676171" y="2458384"/>
                </a:lnTo>
                <a:lnTo>
                  <a:pt x="1676171" y="2441192"/>
                </a:lnTo>
                <a:close/>
                <a:moveTo>
                  <a:pt x="1607405" y="2441192"/>
                </a:moveTo>
                <a:lnTo>
                  <a:pt x="1607405" y="2475576"/>
                </a:lnTo>
                <a:lnTo>
                  <a:pt x="1633193" y="2475576"/>
                </a:lnTo>
                <a:cubicBezTo>
                  <a:pt x="1627461" y="2464113"/>
                  <a:pt x="1618865" y="2452653"/>
                  <a:pt x="1607405" y="2441192"/>
                </a:cubicBezTo>
                <a:close/>
                <a:moveTo>
                  <a:pt x="2802214" y="2406809"/>
                </a:moveTo>
                <a:lnTo>
                  <a:pt x="2793618" y="2415405"/>
                </a:lnTo>
                <a:lnTo>
                  <a:pt x="2905363" y="2527151"/>
                </a:lnTo>
                <a:lnTo>
                  <a:pt x="2913959" y="2509958"/>
                </a:lnTo>
                <a:close/>
                <a:moveTo>
                  <a:pt x="2277874" y="2406809"/>
                </a:moveTo>
                <a:lnTo>
                  <a:pt x="2277874" y="2424001"/>
                </a:lnTo>
                <a:lnTo>
                  <a:pt x="2303660" y="2424001"/>
                </a:lnTo>
                <a:lnTo>
                  <a:pt x="2303660" y="2406809"/>
                </a:lnTo>
                <a:close/>
                <a:moveTo>
                  <a:pt x="2716257" y="2398213"/>
                </a:moveTo>
                <a:cubicBezTo>
                  <a:pt x="2716257" y="2415405"/>
                  <a:pt x="2713390" y="2426866"/>
                  <a:pt x="2707661" y="2432597"/>
                </a:cubicBezTo>
                <a:cubicBezTo>
                  <a:pt x="2713390" y="2438327"/>
                  <a:pt x="2724853" y="2446923"/>
                  <a:pt x="2742043" y="2458384"/>
                </a:cubicBezTo>
                <a:cubicBezTo>
                  <a:pt x="2742043" y="2441192"/>
                  <a:pt x="2744908" y="2429731"/>
                  <a:pt x="2750639" y="2424001"/>
                </a:cubicBezTo>
                <a:cubicBezTo>
                  <a:pt x="2744908" y="2424001"/>
                  <a:pt x="2733447" y="2415405"/>
                  <a:pt x="2716257" y="2398213"/>
                </a:cubicBezTo>
                <a:close/>
                <a:moveTo>
                  <a:pt x="3197619" y="2389617"/>
                </a:moveTo>
                <a:lnTo>
                  <a:pt x="3197619" y="2406809"/>
                </a:lnTo>
                <a:lnTo>
                  <a:pt x="3232001" y="2406809"/>
                </a:lnTo>
                <a:lnTo>
                  <a:pt x="3232001" y="2389617"/>
                </a:lnTo>
                <a:close/>
                <a:moveTo>
                  <a:pt x="2750639" y="2381023"/>
                </a:moveTo>
                <a:lnTo>
                  <a:pt x="2742043" y="2389617"/>
                </a:lnTo>
                <a:lnTo>
                  <a:pt x="2776426" y="2415405"/>
                </a:lnTo>
                <a:lnTo>
                  <a:pt x="2785022" y="2398213"/>
                </a:lnTo>
                <a:close/>
                <a:moveTo>
                  <a:pt x="2501363" y="2372427"/>
                </a:moveTo>
                <a:lnTo>
                  <a:pt x="2518555" y="2372427"/>
                </a:lnTo>
                <a:lnTo>
                  <a:pt x="2518555" y="2406809"/>
                </a:lnTo>
                <a:lnTo>
                  <a:pt x="2501363" y="2406809"/>
                </a:lnTo>
                <a:close/>
                <a:moveTo>
                  <a:pt x="1710554" y="2363831"/>
                </a:moveTo>
                <a:lnTo>
                  <a:pt x="1701958" y="2398213"/>
                </a:lnTo>
                <a:lnTo>
                  <a:pt x="1719150" y="2398213"/>
                </a:lnTo>
                <a:lnTo>
                  <a:pt x="1727746" y="2363831"/>
                </a:lnTo>
                <a:close/>
                <a:moveTo>
                  <a:pt x="2346639" y="2338043"/>
                </a:moveTo>
                <a:cubicBezTo>
                  <a:pt x="2346639" y="2349505"/>
                  <a:pt x="2360966" y="2366696"/>
                  <a:pt x="2389617" y="2389617"/>
                </a:cubicBezTo>
                <a:cubicBezTo>
                  <a:pt x="2383888" y="2378156"/>
                  <a:pt x="2369561" y="2360966"/>
                  <a:pt x="2346639" y="2338043"/>
                </a:cubicBezTo>
                <a:close/>
                <a:moveTo>
                  <a:pt x="2613108" y="2303660"/>
                </a:moveTo>
                <a:lnTo>
                  <a:pt x="2604512" y="2312256"/>
                </a:lnTo>
                <a:lnTo>
                  <a:pt x="2613108" y="2338043"/>
                </a:lnTo>
                <a:lnTo>
                  <a:pt x="2630298" y="2338043"/>
                </a:lnTo>
                <a:close/>
                <a:moveTo>
                  <a:pt x="2999916" y="2295064"/>
                </a:moveTo>
                <a:lnTo>
                  <a:pt x="3008512" y="2303660"/>
                </a:lnTo>
                <a:cubicBezTo>
                  <a:pt x="3008512" y="2315121"/>
                  <a:pt x="3002781" y="2326582"/>
                  <a:pt x="2991320" y="2338043"/>
                </a:cubicBezTo>
                <a:lnTo>
                  <a:pt x="2991320" y="2320852"/>
                </a:lnTo>
                <a:lnTo>
                  <a:pt x="2965534" y="2320852"/>
                </a:lnTo>
                <a:lnTo>
                  <a:pt x="2965534" y="2338043"/>
                </a:lnTo>
                <a:lnTo>
                  <a:pt x="2991320" y="2338043"/>
                </a:lnTo>
                <a:cubicBezTo>
                  <a:pt x="3002781" y="2343774"/>
                  <a:pt x="3014242" y="2352370"/>
                  <a:pt x="3025703" y="2363831"/>
                </a:cubicBezTo>
                <a:cubicBezTo>
                  <a:pt x="3031434" y="2346639"/>
                  <a:pt x="3040030" y="2335178"/>
                  <a:pt x="3051491" y="2329448"/>
                </a:cubicBezTo>
                <a:cubicBezTo>
                  <a:pt x="3040030" y="2317986"/>
                  <a:pt x="3022838" y="2306527"/>
                  <a:pt x="2999916" y="2295064"/>
                </a:cubicBezTo>
                <a:close/>
                <a:moveTo>
                  <a:pt x="2458384" y="2277874"/>
                </a:moveTo>
                <a:cubicBezTo>
                  <a:pt x="2452653" y="2335178"/>
                  <a:pt x="2452653" y="2395348"/>
                  <a:pt x="2458384" y="2458384"/>
                </a:cubicBezTo>
                <a:lnTo>
                  <a:pt x="2466980" y="2441192"/>
                </a:lnTo>
                <a:lnTo>
                  <a:pt x="2492767" y="2458384"/>
                </a:lnTo>
                <a:cubicBezTo>
                  <a:pt x="2492767" y="2441192"/>
                  <a:pt x="2495633" y="2429731"/>
                  <a:pt x="2501363" y="2424001"/>
                </a:cubicBezTo>
                <a:cubicBezTo>
                  <a:pt x="2501363" y="2441192"/>
                  <a:pt x="2504227" y="2458384"/>
                  <a:pt x="2509959" y="2475576"/>
                </a:cubicBezTo>
                <a:cubicBezTo>
                  <a:pt x="2521420" y="2452653"/>
                  <a:pt x="2535745" y="2409674"/>
                  <a:pt x="2552937" y="2346639"/>
                </a:cubicBezTo>
                <a:cubicBezTo>
                  <a:pt x="2535745" y="2329448"/>
                  <a:pt x="2504227" y="2306527"/>
                  <a:pt x="2458384" y="2277874"/>
                </a:cubicBezTo>
                <a:close/>
                <a:moveTo>
                  <a:pt x="2157533" y="2260682"/>
                </a:moveTo>
                <a:lnTo>
                  <a:pt x="2148937" y="2269278"/>
                </a:lnTo>
                <a:lnTo>
                  <a:pt x="2174725" y="2312256"/>
                </a:lnTo>
                <a:lnTo>
                  <a:pt x="2191915" y="2303660"/>
                </a:lnTo>
                <a:close/>
                <a:moveTo>
                  <a:pt x="2260682" y="2252086"/>
                </a:moveTo>
                <a:lnTo>
                  <a:pt x="2252086" y="2260682"/>
                </a:lnTo>
                <a:lnTo>
                  <a:pt x="2269278" y="2295064"/>
                </a:lnTo>
                <a:lnTo>
                  <a:pt x="2286468" y="2286470"/>
                </a:lnTo>
                <a:close/>
                <a:moveTo>
                  <a:pt x="2391791" y="2251877"/>
                </a:moveTo>
                <a:lnTo>
                  <a:pt x="2385320" y="2267129"/>
                </a:lnTo>
                <a:cubicBezTo>
                  <a:pt x="2379589" y="2280022"/>
                  <a:pt x="2372427" y="2295066"/>
                  <a:pt x="2363831" y="2312256"/>
                </a:cubicBezTo>
                <a:lnTo>
                  <a:pt x="2389617" y="2338043"/>
                </a:lnTo>
                <a:cubicBezTo>
                  <a:pt x="2389617" y="2297931"/>
                  <a:pt x="2390334" y="2269278"/>
                  <a:pt x="2391768" y="2252086"/>
                </a:cubicBezTo>
                <a:close/>
                <a:moveTo>
                  <a:pt x="3068681" y="2243490"/>
                </a:moveTo>
                <a:lnTo>
                  <a:pt x="3077277" y="2269278"/>
                </a:lnTo>
                <a:lnTo>
                  <a:pt x="3085873" y="2269278"/>
                </a:lnTo>
                <a:lnTo>
                  <a:pt x="3077277" y="2243490"/>
                </a:lnTo>
                <a:close/>
                <a:moveTo>
                  <a:pt x="2587320" y="2209107"/>
                </a:moveTo>
                <a:lnTo>
                  <a:pt x="2570129" y="2226299"/>
                </a:lnTo>
                <a:lnTo>
                  <a:pt x="2570129" y="2234895"/>
                </a:lnTo>
                <a:lnTo>
                  <a:pt x="2595916" y="2226299"/>
                </a:lnTo>
                <a:close/>
                <a:moveTo>
                  <a:pt x="3034299" y="2200511"/>
                </a:moveTo>
                <a:lnTo>
                  <a:pt x="3017108" y="2217703"/>
                </a:lnTo>
                <a:lnTo>
                  <a:pt x="3017108" y="2226299"/>
                </a:lnTo>
                <a:lnTo>
                  <a:pt x="3042895" y="2217703"/>
                </a:lnTo>
                <a:close/>
                <a:moveTo>
                  <a:pt x="2097362" y="2191915"/>
                </a:moveTo>
                <a:lnTo>
                  <a:pt x="2080172" y="2200511"/>
                </a:lnTo>
                <a:lnTo>
                  <a:pt x="2097362" y="2226299"/>
                </a:lnTo>
                <a:lnTo>
                  <a:pt x="2105958" y="2226299"/>
                </a:lnTo>
                <a:close/>
                <a:moveTo>
                  <a:pt x="1658979" y="2183321"/>
                </a:moveTo>
                <a:lnTo>
                  <a:pt x="1658979" y="2200511"/>
                </a:lnTo>
                <a:lnTo>
                  <a:pt x="1676171" y="2200511"/>
                </a:lnTo>
                <a:lnTo>
                  <a:pt x="1676171" y="2183321"/>
                </a:lnTo>
                <a:close/>
                <a:moveTo>
                  <a:pt x="2183319" y="2174725"/>
                </a:moveTo>
                <a:lnTo>
                  <a:pt x="2174725" y="2183321"/>
                </a:lnTo>
                <a:lnTo>
                  <a:pt x="2200511" y="2217703"/>
                </a:lnTo>
                <a:lnTo>
                  <a:pt x="2209107" y="2209107"/>
                </a:lnTo>
                <a:lnTo>
                  <a:pt x="2226299" y="2234895"/>
                </a:lnTo>
                <a:lnTo>
                  <a:pt x="2234895" y="2226299"/>
                </a:lnTo>
                <a:lnTo>
                  <a:pt x="2226299" y="2209107"/>
                </a:lnTo>
                <a:lnTo>
                  <a:pt x="2209107" y="2209107"/>
                </a:lnTo>
                <a:close/>
                <a:moveTo>
                  <a:pt x="2406810" y="2148936"/>
                </a:moveTo>
                <a:lnTo>
                  <a:pt x="2398213" y="2209107"/>
                </a:lnTo>
                <a:lnTo>
                  <a:pt x="2415406" y="2209107"/>
                </a:lnTo>
                <a:lnTo>
                  <a:pt x="2424002" y="2148936"/>
                </a:lnTo>
                <a:close/>
                <a:moveTo>
                  <a:pt x="2956938" y="2140340"/>
                </a:moveTo>
                <a:lnTo>
                  <a:pt x="2948342" y="2166129"/>
                </a:lnTo>
                <a:lnTo>
                  <a:pt x="2956938" y="2166129"/>
                </a:lnTo>
                <a:lnTo>
                  <a:pt x="2965534" y="2148936"/>
                </a:lnTo>
                <a:close/>
                <a:moveTo>
                  <a:pt x="2836597" y="2140340"/>
                </a:moveTo>
                <a:cubicBezTo>
                  <a:pt x="2830867" y="2174725"/>
                  <a:pt x="2822271" y="2211972"/>
                  <a:pt x="2810810" y="2252086"/>
                </a:cubicBezTo>
                <a:cubicBezTo>
                  <a:pt x="2856653" y="2286470"/>
                  <a:pt x="2896767" y="2312256"/>
                  <a:pt x="2931150" y="2329448"/>
                </a:cubicBezTo>
                <a:cubicBezTo>
                  <a:pt x="2925420" y="2295064"/>
                  <a:pt x="2925420" y="2272142"/>
                  <a:pt x="2931150" y="2260682"/>
                </a:cubicBezTo>
                <a:lnTo>
                  <a:pt x="2948342" y="2277874"/>
                </a:lnTo>
                <a:cubicBezTo>
                  <a:pt x="2948342" y="2266411"/>
                  <a:pt x="2951206" y="2254952"/>
                  <a:pt x="2956938" y="2243490"/>
                </a:cubicBezTo>
                <a:cubicBezTo>
                  <a:pt x="2934016" y="2220568"/>
                  <a:pt x="2893902" y="2186185"/>
                  <a:pt x="2836597" y="2140340"/>
                </a:cubicBezTo>
                <a:close/>
                <a:moveTo>
                  <a:pt x="2492767" y="2140340"/>
                </a:moveTo>
                <a:lnTo>
                  <a:pt x="2484171" y="2148936"/>
                </a:lnTo>
                <a:lnTo>
                  <a:pt x="2561533" y="2226299"/>
                </a:lnTo>
                <a:lnTo>
                  <a:pt x="2570129" y="2217703"/>
                </a:lnTo>
                <a:close/>
                <a:moveTo>
                  <a:pt x="2011405" y="2123150"/>
                </a:moveTo>
                <a:lnTo>
                  <a:pt x="2020001" y="2148936"/>
                </a:lnTo>
                <a:lnTo>
                  <a:pt x="2037193" y="2148936"/>
                </a:lnTo>
                <a:lnTo>
                  <a:pt x="2020001" y="2123150"/>
                </a:lnTo>
                <a:close/>
                <a:moveTo>
                  <a:pt x="3429703" y="2088768"/>
                </a:moveTo>
                <a:lnTo>
                  <a:pt x="3421107" y="2105958"/>
                </a:lnTo>
                <a:lnTo>
                  <a:pt x="3438299" y="2123150"/>
                </a:lnTo>
                <a:lnTo>
                  <a:pt x="3446895" y="2114554"/>
                </a:lnTo>
                <a:close/>
                <a:moveTo>
                  <a:pt x="3842300" y="2080172"/>
                </a:moveTo>
                <a:lnTo>
                  <a:pt x="3842300" y="2097362"/>
                </a:lnTo>
                <a:lnTo>
                  <a:pt x="3893874" y="2097362"/>
                </a:lnTo>
                <a:lnTo>
                  <a:pt x="3893874" y="2080172"/>
                </a:lnTo>
                <a:close/>
                <a:moveTo>
                  <a:pt x="2888171" y="2080172"/>
                </a:moveTo>
                <a:cubicBezTo>
                  <a:pt x="2870979" y="2080172"/>
                  <a:pt x="2862385" y="2088768"/>
                  <a:pt x="2862385" y="2105958"/>
                </a:cubicBezTo>
                <a:lnTo>
                  <a:pt x="2913959" y="2105958"/>
                </a:lnTo>
                <a:cubicBezTo>
                  <a:pt x="2896767" y="2094497"/>
                  <a:pt x="2888171" y="2085901"/>
                  <a:pt x="2888171" y="2080172"/>
                </a:cubicBezTo>
                <a:close/>
                <a:moveTo>
                  <a:pt x="1598809" y="2080172"/>
                </a:moveTo>
                <a:lnTo>
                  <a:pt x="1590214" y="2123150"/>
                </a:lnTo>
                <a:lnTo>
                  <a:pt x="1607405" y="2123150"/>
                </a:lnTo>
                <a:lnTo>
                  <a:pt x="1616001" y="2080172"/>
                </a:lnTo>
                <a:close/>
                <a:moveTo>
                  <a:pt x="2415406" y="2062979"/>
                </a:moveTo>
                <a:lnTo>
                  <a:pt x="2406810" y="2088768"/>
                </a:lnTo>
                <a:lnTo>
                  <a:pt x="2424002" y="2097362"/>
                </a:lnTo>
                <a:lnTo>
                  <a:pt x="2432596" y="2062979"/>
                </a:lnTo>
                <a:close/>
                <a:moveTo>
                  <a:pt x="2346639" y="2062979"/>
                </a:moveTo>
                <a:lnTo>
                  <a:pt x="2329449" y="2071576"/>
                </a:lnTo>
                <a:lnTo>
                  <a:pt x="2346639" y="2088768"/>
                </a:lnTo>
                <a:lnTo>
                  <a:pt x="2355235" y="2088768"/>
                </a:lnTo>
                <a:close/>
                <a:moveTo>
                  <a:pt x="3524256" y="2045787"/>
                </a:moveTo>
                <a:lnTo>
                  <a:pt x="3524256" y="2105958"/>
                </a:lnTo>
                <a:lnTo>
                  <a:pt x="3541448" y="2105958"/>
                </a:lnTo>
                <a:lnTo>
                  <a:pt x="3541448" y="2045787"/>
                </a:lnTo>
                <a:close/>
                <a:moveTo>
                  <a:pt x="2716257" y="2045787"/>
                </a:moveTo>
                <a:cubicBezTo>
                  <a:pt x="2716257" y="2068709"/>
                  <a:pt x="2710526" y="2103093"/>
                  <a:pt x="2699065" y="2148936"/>
                </a:cubicBezTo>
                <a:lnTo>
                  <a:pt x="2724853" y="2166129"/>
                </a:lnTo>
                <a:cubicBezTo>
                  <a:pt x="2724853" y="2097362"/>
                  <a:pt x="2721987" y="2057250"/>
                  <a:pt x="2716257" y="2045787"/>
                </a:cubicBezTo>
                <a:close/>
                <a:moveTo>
                  <a:pt x="2062980" y="2028597"/>
                </a:moveTo>
                <a:lnTo>
                  <a:pt x="2062980" y="2054383"/>
                </a:lnTo>
                <a:lnTo>
                  <a:pt x="2080172" y="2054383"/>
                </a:lnTo>
                <a:lnTo>
                  <a:pt x="2080172" y="2028597"/>
                </a:lnTo>
                <a:close/>
                <a:moveTo>
                  <a:pt x="2286468" y="2020001"/>
                </a:moveTo>
                <a:lnTo>
                  <a:pt x="2295064" y="2045787"/>
                </a:lnTo>
                <a:lnTo>
                  <a:pt x="2312256" y="2045787"/>
                </a:lnTo>
                <a:lnTo>
                  <a:pt x="2303660" y="2020001"/>
                </a:lnTo>
                <a:close/>
                <a:moveTo>
                  <a:pt x="1736342" y="2002809"/>
                </a:moveTo>
                <a:lnTo>
                  <a:pt x="1736342" y="2011405"/>
                </a:lnTo>
                <a:lnTo>
                  <a:pt x="1762128" y="2011405"/>
                </a:lnTo>
                <a:lnTo>
                  <a:pt x="1762128" y="2002809"/>
                </a:lnTo>
                <a:close/>
                <a:moveTo>
                  <a:pt x="2561533" y="1994213"/>
                </a:moveTo>
                <a:cubicBezTo>
                  <a:pt x="2572994" y="2011405"/>
                  <a:pt x="2570129" y="2020001"/>
                  <a:pt x="2552937" y="2020001"/>
                </a:cubicBezTo>
                <a:cubicBezTo>
                  <a:pt x="2558669" y="2031462"/>
                  <a:pt x="2572994" y="2042923"/>
                  <a:pt x="2595916" y="2054383"/>
                </a:cubicBezTo>
                <a:cubicBezTo>
                  <a:pt x="2595916" y="2042923"/>
                  <a:pt x="2601647" y="2028597"/>
                  <a:pt x="2613108" y="2011405"/>
                </a:cubicBezTo>
                <a:cubicBezTo>
                  <a:pt x="2601647" y="2005675"/>
                  <a:pt x="2584455" y="1999944"/>
                  <a:pt x="2561533" y="1994213"/>
                </a:cubicBezTo>
                <a:close/>
                <a:moveTo>
                  <a:pt x="2252086" y="1994213"/>
                </a:moveTo>
                <a:lnTo>
                  <a:pt x="2260682" y="2020001"/>
                </a:lnTo>
                <a:lnTo>
                  <a:pt x="2277874" y="2020001"/>
                </a:lnTo>
                <a:lnTo>
                  <a:pt x="2260682" y="1994213"/>
                </a:lnTo>
                <a:close/>
                <a:moveTo>
                  <a:pt x="3464086" y="1985618"/>
                </a:moveTo>
                <a:lnTo>
                  <a:pt x="3464086" y="2002809"/>
                </a:lnTo>
                <a:lnTo>
                  <a:pt x="3498470" y="2002809"/>
                </a:lnTo>
                <a:lnTo>
                  <a:pt x="3498470" y="1985618"/>
                </a:lnTo>
                <a:close/>
                <a:moveTo>
                  <a:pt x="2303660" y="1977022"/>
                </a:moveTo>
                <a:lnTo>
                  <a:pt x="2320852" y="2002809"/>
                </a:lnTo>
                <a:lnTo>
                  <a:pt x="2329449" y="1994213"/>
                </a:lnTo>
                <a:lnTo>
                  <a:pt x="2320852" y="1977022"/>
                </a:lnTo>
                <a:close/>
                <a:moveTo>
                  <a:pt x="2733447" y="1959830"/>
                </a:moveTo>
                <a:lnTo>
                  <a:pt x="2733447" y="1977022"/>
                </a:lnTo>
                <a:lnTo>
                  <a:pt x="2759235" y="1977022"/>
                </a:lnTo>
                <a:lnTo>
                  <a:pt x="2759235" y="1959830"/>
                </a:lnTo>
                <a:close/>
                <a:moveTo>
                  <a:pt x="2492767" y="1951234"/>
                </a:moveTo>
                <a:cubicBezTo>
                  <a:pt x="2509959" y="1968426"/>
                  <a:pt x="2507094" y="1977022"/>
                  <a:pt x="2484171" y="1977022"/>
                </a:cubicBezTo>
                <a:cubicBezTo>
                  <a:pt x="2495633" y="1988483"/>
                  <a:pt x="2515688" y="2002809"/>
                  <a:pt x="2544341" y="2020001"/>
                </a:cubicBezTo>
                <a:cubicBezTo>
                  <a:pt x="2544341" y="2008540"/>
                  <a:pt x="2550072" y="1997079"/>
                  <a:pt x="2561533" y="1985618"/>
                </a:cubicBezTo>
                <a:cubicBezTo>
                  <a:pt x="2544341" y="1979887"/>
                  <a:pt x="2521420" y="1968426"/>
                  <a:pt x="2492767" y="1951234"/>
                </a:cubicBezTo>
                <a:close/>
                <a:moveTo>
                  <a:pt x="2209107" y="1925448"/>
                </a:moveTo>
                <a:lnTo>
                  <a:pt x="2191915" y="1934044"/>
                </a:lnTo>
                <a:lnTo>
                  <a:pt x="2200511" y="1959830"/>
                </a:lnTo>
                <a:lnTo>
                  <a:pt x="2217703" y="1959830"/>
                </a:lnTo>
                <a:close/>
                <a:moveTo>
                  <a:pt x="2441192" y="1899661"/>
                </a:moveTo>
                <a:cubicBezTo>
                  <a:pt x="2441192" y="1911122"/>
                  <a:pt x="2438327" y="1919717"/>
                  <a:pt x="2432596" y="1925448"/>
                </a:cubicBezTo>
                <a:cubicBezTo>
                  <a:pt x="2449788" y="1942638"/>
                  <a:pt x="2466980" y="1951234"/>
                  <a:pt x="2484171" y="1951234"/>
                </a:cubicBezTo>
                <a:cubicBezTo>
                  <a:pt x="2478441" y="1939773"/>
                  <a:pt x="2464114" y="1922583"/>
                  <a:pt x="2441192" y="1899661"/>
                </a:cubicBezTo>
                <a:close/>
                <a:moveTo>
                  <a:pt x="2527151" y="1865277"/>
                </a:moveTo>
                <a:cubicBezTo>
                  <a:pt x="2527151" y="1882469"/>
                  <a:pt x="2518555" y="1899661"/>
                  <a:pt x="2501363" y="1916852"/>
                </a:cubicBezTo>
                <a:cubicBezTo>
                  <a:pt x="2512824" y="1922583"/>
                  <a:pt x="2530016" y="1934044"/>
                  <a:pt x="2552937" y="1951234"/>
                </a:cubicBezTo>
                <a:cubicBezTo>
                  <a:pt x="2558669" y="1928313"/>
                  <a:pt x="2570129" y="1916852"/>
                  <a:pt x="2587320" y="1916852"/>
                </a:cubicBezTo>
                <a:cubicBezTo>
                  <a:pt x="2587320" y="1945505"/>
                  <a:pt x="2584455" y="1962697"/>
                  <a:pt x="2578724" y="1968426"/>
                </a:cubicBezTo>
                <a:lnTo>
                  <a:pt x="2595916" y="1994213"/>
                </a:lnTo>
                <a:cubicBezTo>
                  <a:pt x="2601647" y="1982752"/>
                  <a:pt x="2610241" y="1968426"/>
                  <a:pt x="2621704" y="1951234"/>
                </a:cubicBezTo>
                <a:lnTo>
                  <a:pt x="2587320" y="1916852"/>
                </a:lnTo>
                <a:cubicBezTo>
                  <a:pt x="2570129" y="1905391"/>
                  <a:pt x="2550072" y="1888199"/>
                  <a:pt x="2527151" y="1865277"/>
                </a:cubicBezTo>
                <a:close/>
                <a:moveTo>
                  <a:pt x="2604512" y="1839491"/>
                </a:moveTo>
                <a:cubicBezTo>
                  <a:pt x="2610241" y="1850952"/>
                  <a:pt x="2604512" y="1865277"/>
                  <a:pt x="2587320" y="1882469"/>
                </a:cubicBezTo>
                <a:cubicBezTo>
                  <a:pt x="2598781" y="1882469"/>
                  <a:pt x="2613108" y="1891065"/>
                  <a:pt x="2630298" y="1908256"/>
                </a:cubicBezTo>
                <a:cubicBezTo>
                  <a:pt x="2630298" y="1891065"/>
                  <a:pt x="2621704" y="1868142"/>
                  <a:pt x="2604512" y="1839491"/>
                </a:cubicBezTo>
                <a:close/>
                <a:moveTo>
                  <a:pt x="2458384" y="1813703"/>
                </a:moveTo>
                <a:cubicBezTo>
                  <a:pt x="2458384" y="1825164"/>
                  <a:pt x="2452653" y="1842356"/>
                  <a:pt x="2441192" y="1865277"/>
                </a:cubicBezTo>
                <a:cubicBezTo>
                  <a:pt x="2446923" y="1871009"/>
                  <a:pt x="2461249" y="1882469"/>
                  <a:pt x="2484171" y="1899661"/>
                </a:cubicBezTo>
                <a:cubicBezTo>
                  <a:pt x="2484171" y="1882469"/>
                  <a:pt x="2489902" y="1865277"/>
                  <a:pt x="2501363" y="1848085"/>
                </a:cubicBezTo>
                <a:cubicBezTo>
                  <a:pt x="2489902" y="1842356"/>
                  <a:pt x="2475576" y="1830895"/>
                  <a:pt x="2458384" y="1813703"/>
                </a:cubicBezTo>
                <a:close/>
                <a:moveTo>
                  <a:pt x="3498470" y="1805107"/>
                </a:moveTo>
                <a:lnTo>
                  <a:pt x="3498470" y="1813703"/>
                </a:lnTo>
                <a:lnTo>
                  <a:pt x="3567235" y="1848085"/>
                </a:lnTo>
                <a:lnTo>
                  <a:pt x="3567235" y="1830895"/>
                </a:lnTo>
                <a:close/>
                <a:moveTo>
                  <a:pt x="2544341" y="1787916"/>
                </a:moveTo>
                <a:cubicBezTo>
                  <a:pt x="2544341" y="1805107"/>
                  <a:pt x="2535745" y="1819434"/>
                  <a:pt x="2518555" y="1830895"/>
                </a:cubicBezTo>
                <a:cubicBezTo>
                  <a:pt x="2535745" y="1836624"/>
                  <a:pt x="2552937" y="1848085"/>
                  <a:pt x="2570129" y="1865277"/>
                </a:cubicBezTo>
                <a:cubicBezTo>
                  <a:pt x="2575859" y="1853816"/>
                  <a:pt x="2584455" y="1842356"/>
                  <a:pt x="2595916" y="1830895"/>
                </a:cubicBezTo>
                <a:cubicBezTo>
                  <a:pt x="2584455" y="1819434"/>
                  <a:pt x="2567263" y="1805107"/>
                  <a:pt x="2544341" y="1787916"/>
                </a:cubicBezTo>
                <a:close/>
                <a:moveTo>
                  <a:pt x="2475576" y="1744938"/>
                </a:moveTo>
                <a:cubicBezTo>
                  <a:pt x="2469845" y="1750667"/>
                  <a:pt x="2466980" y="1764995"/>
                  <a:pt x="2466980" y="1787916"/>
                </a:cubicBezTo>
                <a:cubicBezTo>
                  <a:pt x="2472710" y="1793646"/>
                  <a:pt x="2484171" y="1799377"/>
                  <a:pt x="2501363" y="1805107"/>
                </a:cubicBezTo>
                <a:cubicBezTo>
                  <a:pt x="2501363" y="1799377"/>
                  <a:pt x="2507094" y="1787916"/>
                  <a:pt x="2518555" y="1770724"/>
                </a:cubicBezTo>
                <a:cubicBezTo>
                  <a:pt x="2512824" y="1764995"/>
                  <a:pt x="2498498" y="1756399"/>
                  <a:pt x="2475576" y="1744938"/>
                </a:cubicBezTo>
                <a:close/>
                <a:moveTo>
                  <a:pt x="1658979" y="1744938"/>
                </a:moveTo>
                <a:lnTo>
                  <a:pt x="1650383" y="1762128"/>
                </a:lnTo>
                <a:lnTo>
                  <a:pt x="1710554" y="1822299"/>
                </a:lnTo>
                <a:lnTo>
                  <a:pt x="1719150" y="1813703"/>
                </a:lnTo>
                <a:cubicBezTo>
                  <a:pt x="1719150" y="1825164"/>
                  <a:pt x="1722015" y="1839491"/>
                  <a:pt x="1727746" y="1856681"/>
                </a:cubicBezTo>
                <a:cubicBezTo>
                  <a:pt x="1670440" y="1891065"/>
                  <a:pt x="1641789" y="1911122"/>
                  <a:pt x="1641789" y="1916852"/>
                </a:cubicBezTo>
                <a:cubicBezTo>
                  <a:pt x="1641789" y="1934044"/>
                  <a:pt x="1653250" y="1954101"/>
                  <a:pt x="1676171" y="1977022"/>
                </a:cubicBezTo>
                <a:lnTo>
                  <a:pt x="1762128" y="1934044"/>
                </a:lnTo>
                <a:cubicBezTo>
                  <a:pt x="1799377" y="1934044"/>
                  <a:pt x="1825880" y="1934760"/>
                  <a:pt x="1841640" y="1936193"/>
                </a:cubicBezTo>
                <a:lnTo>
                  <a:pt x="1851311" y="1937384"/>
                </a:lnTo>
                <a:lnTo>
                  <a:pt x="1831968" y="1918464"/>
                </a:lnTo>
                <a:cubicBezTo>
                  <a:pt x="1804033" y="1891602"/>
                  <a:pt x="1766427" y="1856681"/>
                  <a:pt x="1719150" y="1813703"/>
                </a:cubicBezTo>
                <a:close/>
                <a:moveTo>
                  <a:pt x="3593023" y="1710554"/>
                </a:moveTo>
                <a:lnTo>
                  <a:pt x="3584427" y="1719150"/>
                </a:lnTo>
                <a:lnTo>
                  <a:pt x="3601619" y="1762128"/>
                </a:lnTo>
                <a:lnTo>
                  <a:pt x="3610213" y="1762128"/>
                </a:lnTo>
                <a:lnTo>
                  <a:pt x="3610213" y="1787916"/>
                </a:lnTo>
                <a:lnTo>
                  <a:pt x="3627405" y="1787916"/>
                </a:lnTo>
                <a:lnTo>
                  <a:pt x="3627405" y="1762128"/>
                </a:lnTo>
                <a:lnTo>
                  <a:pt x="3618809" y="1762128"/>
                </a:lnTo>
                <a:close/>
                <a:moveTo>
                  <a:pt x="2209107" y="1710554"/>
                </a:moveTo>
                <a:lnTo>
                  <a:pt x="2209107" y="1727746"/>
                </a:lnTo>
                <a:lnTo>
                  <a:pt x="2243490" y="1727746"/>
                </a:lnTo>
                <a:lnTo>
                  <a:pt x="2243490" y="1710554"/>
                </a:lnTo>
                <a:close/>
                <a:moveTo>
                  <a:pt x="2088766" y="1693363"/>
                </a:moveTo>
                <a:lnTo>
                  <a:pt x="2071576" y="1701958"/>
                </a:lnTo>
                <a:lnTo>
                  <a:pt x="2097362" y="1736342"/>
                </a:lnTo>
                <a:lnTo>
                  <a:pt x="2105958" y="1727746"/>
                </a:lnTo>
                <a:lnTo>
                  <a:pt x="2105958" y="1744938"/>
                </a:lnTo>
                <a:lnTo>
                  <a:pt x="2157533" y="1770724"/>
                </a:lnTo>
                <a:lnTo>
                  <a:pt x="2157533" y="1762128"/>
                </a:lnTo>
                <a:lnTo>
                  <a:pt x="2105958" y="1727746"/>
                </a:lnTo>
                <a:close/>
                <a:moveTo>
                  <a:pt x="3859490" y="1684767"/>
                </a:moveTo>
                <a:cubicBezTo>
                  <a:pt x="3859490" y="1713420"/>
                  <a:pt x="3862357" y="1733477"/>
                  <a:pt x="3868086" y="1744938"/>
                </a:cubicBezTo>
                <a:lnTo>
                  <a:pt x="3893874" y="1719150"/>
                </a:lnTo>
                <a:close/>
                <a:moveTo>
                  <a:pt x="1899660" y="1641789"/>
                </a:moveTo>
                <a:cubicBezTo>
                  <a:pt x="1785050" y="1641789"/>
                  <a:pt x="1716285" y="1676171"/>
                  <a:pt x="1693362" y="1744938"/>
                </a:cubicBezTo>
                <a:cubicBezTo>
                  <a:pt x="1744938" y="1790781"/>
                  <a:pt x="1819434" y="1850952"/>
                  <a:pt x="1916852" y="1925448"/>
                </a:cubicBezTo>
                <a:lnTo>
                  <a:pt x="2071576" y="1848085"/>
                </a:lnTo>
                <a:lnTo>
                  <a:pt x="2088766" y="1865277"/>
                </a:lnTo>
                <a:cubicBezTo>
                  <a:pt x="2094498" y="1848085"/>
                  <a:pt x="2103093" y="1830895"/>
                  <a:pt x="2114554" y="1813703"/>
                </a:cubicBezTo>
                <a:lnTo>
                  <a:pt x="2088766" y="1813703"/>
                </a:lnTo>
                <a:lnTo>
                  <a:pt x="2062980" y="1744938"/>
                </a:lnTo>
                <a:cubicBezTo>
                  <a:pt x="2028597" y="1676171"/>
                  <a:pt x="1974156" y="1641789"/>
                  <a:pt x="1899660" y="1641789"/>
                </a:cubicBezTo>
                <a:close/>
                <a:moveTo>
                  <a:pt x="3335150" y="1444086"/>
                </a:moveTo>
                <a:lnTo>
                  <a:pt x="3335150" y="1461277"/>
                </a:lnTo>
                <a:lnTo>
                  <a:pt x="3378129" y="1461277"/>
                </a:lnTo>
                <a:lnTo>
                  <a:pt x="3378129" y="1444086"/>
                </a:lnTo>
                <a:close/>
                <a:moveTo>
                  <a:pt x="2819406" y="1418298"/>
                </a:moveTo>
                <a:lnTo>
                  <a:pt x="2836597" y="1418298"/>
                </a:lnTo>
                <a:lnTo>
                  <a:pt x="2836597" y="1452681"/>
                </a:lnTo>
                <a:lnTo>
                  <a:pt x="2819406" y="1452681"/>
                </a:lnTo>
                <a:close/>
                <a:moveTo>
                  <a:pt x="2991320" y="1220596"/>
                </a:moveTo>
                <a:cubicBezTo>
                  <a:pt x="2870979" y="1220596"/>
                  <a:pt x="2810810" y="1306555"/>
                  <a:pt x="2810810" y="1478469"/>
                </a:cubicBezTo>
                <a:cubicBezTo>
                  <a:pt x="2810810" y="1541504"/>
                  <a:pt x="2825136" y="1575887"/>
                  <a:pt x="2853789" y="1581618"/>
                </a:cubicBezTo>
                <a:cubicBezTo>
                  <a:pt x="2842328" y="1564426"/>
                  <a:pt x="2842328" y="1555830"/>
                  <a:pt x="2853789" y="1555830"/>
                </a:cubicBezTo>
                <a:cubicBezTo>
                  <a:pt x="2859518" y="1555830"/>
                  <a:pt x="2870979" y="1558696"/>
                  <a:pt x="2888171" y="1564426"/>
                </a:cubicBezTo>
                <a:cubicBezTo>
                  <a:pt x="2882442" y="1552965"/>
                  <a:pt x="2879575" y="1541504"/>
                  <a:pt x="2879575" y="1530043"/>
                </a:cubicBezTo>
                <a:cubicBezTo>
                  <a:pt x="2879575" y="1518583"/>
                  <a:pt x="2882442" y="1507122"/>
                  <a:pt x="2888171" y="1495661"/>
                </a:cubicBezTo>
                <a:cubicBezTo>
                  <a:pt x="2893902" y="1507122"/>
                  <a:pt x="2896767" y="1524312"/>
                  <a:pt x="2896767" y="1547236"/>
                </a:cubicBezTo>
                <a:cubicBezTo>
                  <a:pt x="2942610" y="1530043"/>
                  <a:pt x="2991320" y="1518583"/>
                  <a:pt x="3042895" y="1512851"/>
                </a:cubicBezTo>
                <a:cubicBezTo>
                  <a:pt x="3048626" y="1449816"/>
                  <a:pt x="3062952" y="1358129"/>
                  <a:pt x="3085873" y="1237788"/>
                </a:cubicBezTo>
                <a:cubicBezTo>
                  <a:pt x="3074412" y="1237788"/>
                  <a:pt x="3058654" y="1234923"/>
                  <a:pt x="3038598" y="1229192"/>
                </a:cubicBezTo>
                <a:cubicBezTo>
                  <a:pt x="3018541" y="1223463"/>
                  <a:pt x="3002781" y="1220596"/>
                  <a:pt x="2991320" y="1220596"/>
                </a:cubicBezTo>
                <a:close/>
                <a:moveTo>
                  <a:pt x="3120256" y="1212002"/>
                </a:moveTo>
                <a:cubicBezTo>
                  <a:pt x="3114526" y="1275037"/>
                  <a:pt x="3103065" y="1369588"/>
                  <a:pt x="3085873" y="1495661"/>
                </a:cubicBezTo>
                <a:lnTo>
                  <a:pt x="3085873" y="1487065"/>
                </a:lnTo>
                <a:lnTo>
                  <a:pt x="3051491" y="1487065"/>
                </a:lnTo>
                <a:lnTo>
                  <a:pt x="3051491" y="1504255"/>
                </a:lnTo>
                <a:lnTo>
                  <a:pt x="3085873" y="1504255"/>
                </a:lnTo>
                <a:lnTo>
                  <a:pt x="3085873" y="1495661"/>
                </a:lnTo>
                <a:cubicBezTo>
                  <a:pt x="3097334" y="1489930"/>
                  <a:pt x="3120256" y="1475604"/>
                  <a:pt x="3154640" y="1452681"/>
                </a:cubicBezTo>
                <a:cubicBezTo>
                  <a:pt x="3211944" y="1395377"/>
                  <a:pt x="3240597" y="1369588"/>
                  <a:pt x="3240597" y="1375320"/>
                </a:cubicBezTo>
                <a:cubicBezTo>
                  <a:pt x="3240597" y="1340937"/>
                  <a:pt x="3223405" y="1323745"/>
                  <a:pt x="3189022" y="1323745"/>
                </a:cubicBezTo>
                <a:cubicBezTo>
                  <a:pt x="3183293" y="1323745"/>
                  <a:pt x="3174697" y="1326610"/>
                  <a:pt x="3163236" y="1332341"/>
                </a:cubicBezTo>
                <a:cubicBezTo>
                  <a:pt x="3151774" y="1338072"/>
                  <a:pt x="3140313" y="1340937"/>
                  <a:pt x="3128852" y="1340937"/>
                </a:cubicBezTo>
                <a:lnTo>
                  <a:pt x="3111661" y="1332341"/>
                </a:lnTo>
                <a:cubicBezTo>
                  <a:pt x="3111661" y="1315149"/>
                  <a:pt x="3114526" y="1295094"/>
                  <a:pt x="3120256" y="1272171"/>
                </a:cubicBezTo>
                <a:close/>
                <a:moveTo>
                  <a:pt x="2664682" y="1126043"/>
                </a:moveTo>
                <a:lnTo>
                  <a:pt x="2681873" y="1126043"/>
                </a:lnTo>
                <a:lnTo>
                  <a:pt x="2647490" y="1297959"/>
                </a:lnTo>
                <a:lnTo>
                  <a:pt x="2630298" y="1297959"/>
                </a:lnTo>
                <a:close/>
                <a:moveTo>
                  <a:pt x="2905363" y="1005703"/>
                </a:moveTo>
                <a:lnTo>
                  <a:pt x="2922555" y="1005703"/>
                </a:lnTo>
                <a:lnTo>
                  <a:pt x="2922555" y="1022894"/>
                </a:lnTo>
                <a:lnTo>
                  <a:pt x="2905363" y="1022894"/>
                </a:lnTo>
                <a:close/>
                <a:moveTo>
                  <a:pt x="2045788" y="876766"/>
                </a:moveTo>
                <a:lnTo>
                  <a:pt x="2037193" y="885362"/>
                </a:lnTo>
                <a:lnTo>
                  <a:pt x="2045788" y="902554"/>
                </a:lnTo>
                <a:lnTo>
                  <a:pt x="2062980" y="902554"/>
                </a:lnTo>
                <a:close/>
                <a:moveTo>
                  <a:pt x="2071576" y="825192"/>
                </a:moveTo>
                <a:cubicBezTo>
                  <a:pt x="2094498" y="825192"/>
                  <a:pt x="2123150" y="848115"/>
                  <a:pt x="2157533" y="893958"/>
                </a:cubicBezTo>
                <a:cubicBezTo>
                  <a:pt x="2134611" y="916880"/>
                  <a:pt x="2105958" y="925476"/>
                  <a:pt x="2071576" y="919745"/>
                </a:cubicBezTo>
                <a:cubicBezTo>
                  <a:pt x="2031462" y="919745"/>
                  <a:pt x="2011405" y="902554"/>
                  <a:pt x="2011405" y="868172"/>
                </a:cubicBezTo>
                <a:cubicBezTo>
                  <a:pt x="2011405" y="839519"/>
                  <a:pt x="2031462" y="825192"/>
                  <a:pt x="2071576" y="825192"/>
                </a:cubicBezTo>
                <a:close/>
                <a:moveTo>
                  <a:pt x="2912782" y="797497"/>
                </a:moveTo>
                <a:lnTo>
                  <a:pt x="2897353" y="858526"/>
                </a:lnTo>
                <a:lnTo>
                  <a:pt x="2899857" y="845474"/>
                </a:lnTo>
                <a:close/>
                <a:moveTo>
                  <a:pt x="575915" y="644681"/>
                </a:moveTo>
                <a:cubicBezTo>
                  <a:pt x="633221" y="667603"/>
                  <a:pt x="690525" y="716313"/>
                  <a:pt x="747831" y="790809"/>
                </a:cubicBezTo>
                <a:cubicBezTo>
                  <a:pt x="742099" y="802270"/>
                  <a:pt x="733503" y="808001"/>
                  <a:pt x="722042" y="808001"/>
                </a:cubicBezTo>
                <a:cubicBezTo>
                  <a:pt x="693390" y="808001"/>
                  <a:pt x="661873" y="787944"/>
                  <a:pt x="627489" y="747831"/>
                </a:cubicBezTo>
                <a:cubicBezTo>
                  <a:pt x="593107" y="707717"/>
                  <a:pt x="575915" y="673334"/>
                  <a:pt x="575915" y="644681"/>
                </a:cubicBezTo>
                <a:close/>
                <a:moveTo>
                  <a:pt x="2965258" y="602722"/>
                </a:moveTo>
                <a:lnTo>
                  <a:pt x="2912782" y="797497"/>
                </a:lnTo>
                <a:lnTo>
                  <a:pt x="2922555" y="758844"/>
                </a:lnTo>
                <a:cubicBezTo>
                  <a:pt x="2933300" y="717835"/>
                  <a:pt x="2944761" y="675483"/>
                  <a:pt x="2956938" y="631788"/>
                </a:cubicBezTo>
                <a:close/>
                <a:moveTo>
                  <a:pt x="2965715" y="601127"/>
                </a:moveTo>
                <a:lnTo>
                  <a:pt x="2965258" y="602722"/>
                </a:lnTo>
                <a:lnTo>
                  <a:pt x="2965534" y="601703"/>
                </a:lnTo>
                <a:close/>
                <a:moveTo>
                  <a:pt x="2810810" y="464171"/>
                </a:moveTo>
                <a:lnTo>
                  <a:pt x="2561533" y="1392512"/>
                </a:lnTo>
                <a:lnTo>
                  <a:pt x="2630298" y="1306555"/>
                </a:lnTo>
                <a:lnTo>
                  <a:pt x="2638894" y="1323745"/>
                </a:lnTo>
                <a:lnTo>
                  <a:pt x="2776426" y="1220596"/>
                </a:lnTo>
                <a:lnTo>
                  <a:pt x="2819406" y="1040086"/>
                </a:lnTo>
                <a:lnTo>
                  <a:pt x="2845193" y="1091660"/>
                </a:lnTo>
                <a:cubicBezTo>
                  <a:pt x="2858086" y="1025760"/>
                  <a:pt x="2873845" y="954486"/>
                  <a:pt x="2892470" y="877841"/>
                </a:cubicBezTo>
                <a:lnTo>
                  <a:pt x="2897353" y="858526"/>
                </a:lnTo>
                <a:lnTo>
                  <a:pt x="2886022" y="917596"/>
                </a:lnTo>
                <a:cubicBezTo>
                  <a:pt x="2870263" y="1010717"/>
                  <a:pt x="2865249" y="1091660"/>
                  <a:pt x="2870979" y="1160427"/>
                </a:cubicBezTo>
                <a:lnTo>
                  <a:pt x="3103065" y="1074468"/>
                </a:lnTo>
                <a:lnTo>
                  <a:pt x="3154640" y="842384"/>
                </a:lnTo>
                <a:lnTo>
                  <a:pt x="3154640" y="1074468"/>
                </a:lnTo>
                <a:cubicBezTo>
                  <a:pt x="3338015" y="1085929"/>
                  <a:pt x="3484143" y="1157561"/>
                  <a:pt x="3593023" y="1289363"/>
                </a:cubicBezTo>
                <a:lnTo>
                  <a:pt x="3713363" y="1272171"/>
                </a:lnTo>
                <a:lnTo>
                  <a:pt x="3773533" y="1401108"/>
                </a:lnTo>
                <a:lnTo>
                  <a:pt x="3807916" y="1392512"/>
                </a:lnTo>
                <a:lnTo>
                  <a:pt x="3799321" y="1469873"/>
                </a:lnTo>
                <a:lnTo>
                  <a:pt x="3868086" y="1598810"/>
                </a:lnTo>
                <a:cubicBezTo>
                  <a:pt x="3919661" y="1598810"/>
                  <a:pt x="3991292" y="1611703"/>
                  <a:pt x="4082981" y="1637490"/>
                </a:cubicBezTo>
                <a:cubicBezTo>
                  <a:pt x="4174669" y="1663278"/>
                  <a:pt x="4246299" y="1676171"/>
                  <a:pt x="4297873" y="1676171"/>
                </a:cubicBezTo>
                <a:cubicBezTo>
                  <a:pt x="4326526" y="1676171"/>
                  <a:pt x="4355179" y="1673306"/>
                  <a:pt x="4383832" y="1667575"/>
                </a:cubicBezTo>
                <a:lnTo>
                  <a:pt x="4160342" y="1616000"/>
                </a:lnTo>
                <a:lnTo>
                  <a:pt x="4186130" y="1598810"/>
                </a:lnTo>
                <a:cubicBezTo>
                  <a:pt x="4197591" y="1598810"/>
                  <a:pt x="4360910" y="1593079"/>
                  <a:pt x="4676087" y="1581618"/>
                </a:cubicBezTo>
                <a:cubicBezTo>
                  <a:pt x="4882386" y="1575887"/>
                  <a:pt x="5045704" y="1550100"/>
                  <a:pt x="5166045" y="1504255"/>
                </a:cubicBezTo>
                <a:lnTo>
                  <a:pt x="5191831" y="1452681"/>
                </a:lnTo>
                <a:lnTo>
                  <a:pt x="5432512" y="1401108"/>
                </a:lnTo>
                <a:lnTo>
                  <a:pt x="5234810" y="1461277"/>
                </a:lnTo>
                <a:lnTo>
                  <a:pt x="5372342" y="1469873"/>
                </a:lnTo>
                <a:cubicBezTo>
                  <a:pt x="5263463" y="1487065"/>
                  <a:pt x="5163180" y="1521447"/>
                  <a:pt x="5071492" y="1573022"/>
                </a:cubicBezTo>
                <a:lnTo>
                  <a:pt x="5054300" y="1564426"/>
                </a:lnTo>
                <a:cubicBezTo>
                  <a:pt x="4773505" y="1621732"/>
                  <a:pt x="4558611" y="1670442"/>
                  <a:pt x="4409619" y="1710554"/>
                </a:cubicBezTo>
                <a:cubicBezTo>
                  <a:pt x="4541421" y="1687632"/>
                  <a:pt x="4653164" y="1679036"/>
                  <a:pt x="4744852" y="1684767"/>
                </a:cubicBezTo>
                <a:lnTo>
                  <a:pt x="4418215" y="1779320"/>
                </a:lnTo>
                <a:lnTo>
                  <a:pt x="4590129" y="1796512"/>
                </a:lnTo>
                <a:cubicBezTo>
                  <a:pt x="4441136" y="1807973"/>
                  <a:pt x="4343718" y="1842356"/>
                  <a:pt x="4297873" y="1899661"/>
                </a:cubicBezTo>
                <a:lnTo>
                  <a:pt x="4598725" y="1891065"/>
                </a:lnTo>
                <a:cubicBezTo>
                  <a:pt x="4466924" y="1936909"/>
                  <a:pt x="4237704" y="1999944"/>
                  <a:pt x="3911065" y="2080172"/>
                </a:cubicBezTo>
                <a:lnTo>
                  <a:pt x="3919661" y="2097362"/>
                </a:lnTo>
                <a:lnTo>
                  <a:pt x="3678980" y="2140340"/>
                </a:lnTo>
                <a:cubicBezTo>
                  <a:pt x="3810782" y="2146072"/>
                  <a:pt x="4022810" y="2120284"/>
                  <a:pt x="4315065" y="2062979"/>
                </a:cubicBezTo>
                <a:cubicBezTo>
                  <a:pt x="4229108" y="2085901"/>
                  <a:pt x="4100171" y="2126015"/>
                  <a:pt x="3928257" y="2183321"/>
                </a:cubicBezTo>
                <a:lnTo>
                  <a:pt x="4048598" y="2200511"/>
                </a:lnTo>
                <a:lnTo>
                  <a:pt x="3661788" y="2295064"/>
                </a:lnTo>
                <a:cubicBezTo>
                  <a:pt x="3856625" y="2283603"/>
                  <a:pt x="3979831" y="2280739"/>
                  <a:pt x="4031406" y="2286470"/>
                </a:cubicBezTo>
                <a:lnTo>
                  <a:pt x="4057192" y="2295064"/>
                </a:lnTo>
                <a:cubicBezTo>
                  <a:pt x="4045732" y="2306527"/>
                  <a:pt x="4022810" y="2315121"/>
                  <a:pt x="3988427" y="2320852"/>
                </a:cubicBezTo>
                <a:lnTo>
                  <a:pt x="3911065" y="2338043"/>
                </a:lnTo>
                <a:lnTo>
                  <a:pt x="4014214" y="2355235"/>
                </a:lnTo>
                <a:lnTo>
                  <a:pt x="3790725" y="2424001"/>
                </a:lnTo>
                <a:cubicBezTo>
                  <a:pt x="3985561" y="2618837"/>
                  <a:pt x="4186130" y="2829433"/>
                  <a:pt x="4392426" y="3055788"/>
                </a:cubicBezTo>
                <a:cubicBezTo>
                  <a:pt x="4598725" y="3282143"/>
                  <a:pt x="4750584" y="3521391"/>
                  <a:pt x="4848002" y="3773533"/>
                </a:cubicBezTo>
                <a:lnTo>
                  <a:pt x="4805023" y="3885278"/>
                </a:lnTo>
                <a:lnTo>
                  <a:pt x="4598725" y="3902470"/>
                </a:lnTo>
                <a:lnTo>
                  <a:pt x="4529960" y="3850896"/>
                </a:lnTo>
                <a:lnTo>
                  <a:pt x="4495576" y="3919660"/>
                </a:lnTo>
                <a:lnTo>
                  <a:pt x="4409619" y="3833703"/>
                </a:lnTo>
                <a:lnTo>
                  <a:pt x="4392426" y="3868086"/>
                </a:lnTo>
                <a:lnTo>
                  <a:pt x="4375236" y="3773533"/>
                </a:lnTo>
                <a:lnTo>
                  <a:pt x="4349448" y="3833703"/>
                </a:lnTo>
                <a:cubicBezTo>
                  <a:pt x="4332258" y="3759207"/>
                  <a:pt x="4297873" y="3653193"/>
                  <a:pt x="4246299" y="3515660"/>
                </a:cubicBezTo>
                <a:lnTo>
                  <a:pt x="4263491" y="3627405"/>
                </a:lnTo>
                <a:lnTo>
                  <a:pt x="4229108" y="3696172"/>
                </a:lnTo>
                <a:lnTo>
                  <a:pt x="4160342" y="3593023"/>
                </a:lnTo>
                <a:lnTo>
                  <a:pt x="4151746" y="3636001"/>
                </a:lnTo>
                <a:lnTo>
                  <a:pt x="4220512" y="3764937"/>
                </a:lnTo>
                <a:lnTo>
                  <a:pt x="4203320" y="3790725"/>
                </a:lnTo>
                <a:lnTo>
                  <a:pt x="4143151" y="3704768"/>
                </a:lnTo>
                <a:lnTo>
                  <a:pt x="4177534" y="3807917"/>
                </a:lnTo>
                <a:lnTo>
                  <a:pt x="4168938" y="3902470"/>
                </a:lnTo>
                <a:lnTo>
                  <a:pt x="4091577" y="3979831"/>
                </a:lnTo>
                <a:lnTo>
                  <a:pt x="3911065" y="3893874"/>
                </a:lnTo>
                <a:lnTo>
                  <a:pt x="3842300" y="3911064"/>
                </a:lnTo>
                <a:cubicBezTo>
                  <a:pt x="3784994" y="3865221"/>
                  <a:pt x="3668952" y="3807917"/>
                  <a:pt x="3494171" y="3739150"/>
                </a:cubicBezTo>
                <a:cubicBezTo>
                  <a:pt x="3319392" y="3670384"/>
                  <a:pt x="3197619" y="3598754"/>
                  <a:pt x="3128852" y="3524256"/>
                </a:cubicBezTo>
                <a:cubicBezTo>
                  <a:pt x="3100199" y="3667519"/>
                  <a:pt x="3042895" y="3839435"/>
                  <a:pt x="2956938" y="4040002"/>
                </a:cubicBezTo>
                <a:cubicBezTo>
                  <a:pt x="2836597" y="4320796"/>
                  <a:pt x="2724853" y="4461193"/>
                  <a:pt x="2621704" y="4461193"/>
                </a:cubicBezTo>
                <a:cubicBezTo>
                  <a:pt x="2570129" y="4461193"/>
                  <a:pt x="2521420" y="4412485"/>
                  <a:pt x="2475576" y="4315065"/>
                </a:cubicBezTo>
                <a:lnTo>
                  <a:pt x="2475576" y="4426810"/>
                </a:lnTo>
                <a:lnTo>
                  <a:pt x="2389617" y="4237704"/>
                </a:lnTo>
                <a:lnTo>
                  <a:pt x="2398213" y="4366640"/>
                </a:lnTo>
                <a:lnTo>
                  <a:pt x="2381021" y="4366640"/>
                </a:lnTo>
                <a:lnTo>
                  <a:pt x="2269278" y="4237704"/>
                </a:lnTo>
                <a:lnTo>
                  <a:pt x="2260682" y="4246300"/>
                </a:lnTo>
                <a:cubicBezTo>
                  <a:pt x="2306525" y="4372371"/>
                  <a:pt x="2349504" y="4475520"/>
                  <a:pt x="2389617" y="4555746"/>
                </a:cubicBezTo>
                <a:lnTo>
                  <a:pt x="2329449" y="4521363"/>
                </a:lnTo>
                <a:lnTo>
                  <a:pt x="2381021" y="4590130"/>
                </a:lnTo>
                <a:lnTo>
                  <a:pt x="2355235" y="4590130"/>
                </a:lnTo>
                <a:lnTo>
                  <a:pt x="2346639" y="4710470"/>
                </a:lnTo>
                <a:cubicBezTo>
                  <a:pt x="2277874" y="4733391"/>
                  <a:pt x="2186186" y="4787832"/>
                  <a:pt x="2071576" y="4873789"/>
                </a:cubicBezTo>
                <a:lnTo>
                  <a:pt x="2045788" y="4873789"/>
                </a:lnTo>
                <a:lnTo>
                  <a:pt x="1959831" y="4813619"/>
                </a:lnTo>
                <a:cubicBezTo>
                  <a:pt x="1919717" y="4727662"/>
                  <a:pt x="1879603" y="4610187"/>
                  <a:pt x="1839491" y="4461193"/>
                </a:cubicBezTo>
                <a:lnTo>
                  <a:pt x="1865277" y="4392428"/>
                </a:lnTo>
                <a:cubicBezTo>
                  <a:pt x="1859546" y="4340853"/>
                  <a:pt x="1856681" y="4286414"/>
                  <a:pt x="1856681" y="4229108"/>
                </a:cubicBezTo>
                <a:cubicBezTo>
                  <a:pt x="1856681" y="4137420"/>
                  <a:pt x="1869576" y="3997023"/>
                  <a:pt x="1895363" y="3807917"/>
                </a:cubicBezTo>
                <a:cubicBezTo>
                  <a:pt x="1921149" y="3618809"/>
                  <a:pt x="1934044" y="3478413"/>
                  <a:pt x="1934044" y="3386724"/>
                </a:cubicBezTo>
                <a:cubicBezTo>
                  <a:pt x="1934044" y="3283575"/>
                  <a:pt x="1922583" y="3189022"/>
                  <a:pt x="1899660" y="3103065"/>
                </a:cubicBezTo>
                <a:lnTo>
                  <a:pt x="1693362" y="3197618"/>
                </a:lnTo>
                <a:lnTo>
                  <a:pt x="1779321" y="3128852"/>
                </a:lnTo>
                <a:lnTo>
                  <a:pt x="1641789" y="3154640"/>
                </a:lnTo>
                <a:lnTo>
                  <a:pt x="1598809" y="3137448"/>
                </a:lnTo>
                <a:lnTo>
                  <a:pt x="1822299" y="2991320"/>
                </a:lnTo>
                <a:lnTo>
                  <a:pt x="1813703" y="2982724"/>
                </a:lnTo>
                <a:lnTo>
                  <a:pt x="1581618" y="3094469"/>
                </a:lnTo>
                <a:lnTo>
                  <a:pt x="1650383" y="3017108"/>
                </a:lnTo>
                <a:lnTo>
                  <a:pt x="1633193" y="3008512"/>
                </a:lnTo>
                <a:lnTo>
                  <a:pt x="1272171" y="3171830"/>
                </a:lnTo>
                <a:cubicBezTo>
                  <a:pt x="1398242" y="3108795"/>
                  <a:pt x="1573022" y="2994185"/>
                  <a:pt x="1796511" y="2828002"/>
                </a:cubicBezTo>
                <a:lnTo>
                  <a:pt x="1787916" y="2828002"/>
                </a:lnTo>
                <a:lnTo>
                  <a:pt x="1598809" y="2948341"/>
                </a:lnTo>
                <a:lnTo>
                  <a:pt x="1590214" y="2922553"/>
                </a:lnTo>
                <a:cubicBezTo>
                  <a:pt x="1527179" y="2951206"/>
                  <a:pt x="1315149" y="3051491"/>
                  <a:pt x="954129" y="3223405"/>
                </a:cubicBezTo>
                <a:lnTo>
                  <a:pt x="1186214" y="3042895"/>
                </a:lnTo>
                <a:lnTo>
                  <a:pt x="1143235" y="3017108"/>
                </a:lnTo>
                <a:lnTo>
                  <a:pt x="902554" y="3128852"/>
                </a:lnTo>
                <a:lnTo>
                  <a:pt x="1022894" y="3025704"/>
                </a:lnTo>
                <a:lnTo>
                  <a:pt x="713448" y="3146044"/>
                </a:lnTo>
                <a:lnTo>
                  <a:pt x="859574" y="3034298"/>
                </a:lnTo>
                <a:lnTo>
                  <a:pt x="850980" y="3034298"/>
                </a:lnTo>
                <a:cubicBezTo>
                  <a:pt x="616028" y="3183293"/>
                  <a:pt x="361022" y="3300767"/>
                  <a:pt x="85957" y="3386724"/>
                </a:cubicBezTo>
                <a:lnTo>
                  <a:pt x="154724" y="3326554"/>
                </a:lnTo>
                <a:lnTo>
                  <a:pt x="146128" y="3317958"/>
                </a:lnTo>
                <a:lnTo>
                  <a:pt x="0" y="3378128"/>
                </a:lnTo>
                <a:lnTo>
                  <a:pt x="206298" y="3257789"/>
                </a:lnTo>
                <a:lnTo>
                  <a:pt x="257873" y="3283575"/>
                </a:lnTo>
                <a:cubicBezTo>
                  <a:pt x="349561" y="3191887"/>
                  <a:pt x="484228" y="3091604"/>
                  <a:pt x="661873" y="2982724"/>
                </a:cubicBezTo>
                <a:lnTo>
                  <a:pt x="1100257" y="2716257"/>
                </a:lnTo>
                <a:lnTo>
                  <a:pt x="1108851" y="2742043"/>
                </a:lnTo>
                <a:lnTo>
                  <a:pt x="962723" y="2905363"/>
                </a:lnTo>
                <a:lnTo>
                  <a:pt x="979915" y="2913959"/>
                </a:lnTo>
                <a:cubicBezTo>
                  <a:pt x="1048682" y="2816539"/>
                  <a:pt x="1166157" y="2684739"/>
                  <a:pt x="1332341" y="2518554"/>
                </a:cubicBezTo>
                <a:lnTo>
                  <a:pt x="1229192" y="2329448"/>
                </a:lnTo>
                <a:lnTo>
                  <a:pt x="1272171" y="2277874"/>
                </a:lnTo>
                <a:lnTo>
                  <a:pt x="1229192" y="2183321"/>
                </a:lnTo>
                <a:lnTo>
                  <a:pt x="1332341" y="2105958"/>
                </a:lnTo>
                <a:cubicBezTo>
                  <a:pt x="1349533" y="1911122"/>
                  <a:pt x="1418299" y="1759263"/>
                  <a:pt x="1538640" y="1650383"/>
                </a:cubicBezTo>
                <a:lnTo>
                  <a:pt x="1461277" y="1538639"/>
                </a:lnTo>
                <a:lnTo>
                  <a:pt x="1573022" y="1641789"/>
                </a:lnTo>
                <a:lnTo>
                  <a:pt x="1805107" y="1538639"/>
                </a:lnTo>
                <a:cubicBezTo>
                  <a:pt x="1679036" y="1435490"/>
                  <a:pt x="1372455" y="1212002"/>
                  <a:pt x="885362" y="868172"/>
                </a:cubicBezTo>
                <a:cubicBezTo>
                  <a:pt x="1045816" y="959858"/>
                  <a:pt x="1343802" y="1160427"/>
                  <a:pt x="1779321" y="1469873"/>
                </a:cubicBezTo>
                <a:lnTo>
                  <a:pt x="1787916" y="1469873"/>
                </a:lnTo>
                <a:lnTo>
                  <a:pt x="1762128" y="1426894"/>
                </a:lnTo>
                <a:lnTo>
                  <a:pt x="1934044" y="1547236"/>
                </a:lnTo>
                <a:lnTo>
                  <a:pt x="2097362" y="1530043"/>
                </a:lnTo>
                <a:lnTo>
                  <a:pt x="2088766" y="1504255"/>
                </a:lnTo>
                <a:lnTo>
                  <a:pt x="2131746" y="1538639"/>
                </a:lnTo>
                <a:lnTo>
                  <a:pt x="2209107" y="1530043"/>
                </a:lnTo>
                <a:cubicBezTo>
                  <a:pt x="2151802" y="1484200"/>
                  <a:pt x="1893930" y="1309420"/>
                  <a:pt x="1435490" y="1005703"/>
                </a:cubicBezTo>
                <a:lnTo>
                  <a:pt x="1538640" y="1048682"/>
                </a:lnTo>
                <a:lnTo>
                  <a:pt x="1555830" y="1040086"/>
                </a:lnTo>
                <a:lnTo>
                  <a:pt x="1727746" y="1151831"/>
                </a:lnTo>
                <a:lnTo>
                  <a:pt x="1744938" y="1134639"/>
                </a:lnTo>
                <a:lnTo>
                  <a:pt x="1667575" y="1065874"/>
                </a:lnTo>
                <a:cubicBezTo>
                  <a:pt x="1787916" y="1065874"/>
                  <a:pt x="2020001" y="1183349"/>
                  <a:pt x="2363831" y="1418298"/>
                </a:cubicBezTo>
                <a:lnTo>
                  <a:pt x="2484171" y="1048682"/>
                </a:lnTo>
                <a:cubicBezTo>
                  <a:pt x="2530016" y="916880"/>
                  <a:pt x="2590186" y="802270"/>
                  <a:pt x="2664682" y="704852"/>
                </a:cubicBezTo>
                <a:lnTo>
                  <a:pt x="2656086" y="808001"/>
                </a:lnTo>
                <a:cubicBezTo>
                  <a:pt x="2701930" y="693391"/>
                  <a:pt x="2753504" y="578781"/>
                  <a:pt x="2810810" y="464171"/>
                </a:cubicBezTo>
                <a:close/>
                <a:moveTo>
                  <a:pt x="2939746" y="51575"/>
                </a:moveTo>
                <a:lnTo>
                  <a:pt x="2948342" y="51575"/>
                </a:lnTo>
                <a:lnTo>
                  <a:pt x="2905363" y="180510"/>
                </a:lnTo>
                <a:lnTo>
                  <a:pt x="2888171" y="171916"/>
                </a:lnTo>
                <a:close/>
                <a:moveTo>
                  <a:pt x="3137448" y="42979"/>
                </a:moveTo>
                <a:cubicBezTo>
                  <a:pt x="3132076" y="69840"/>
                  <a:pt x="3081375" y="235209"/>
                  <a:pt x="2985343" y="539081"/>
                </a:cubicBezTo>
                <a:lnTo>
                  <a:pt x="2965715" y="601127"/>
                </a:lnTo>
                <a:lnTo>
                  <a:pt x="2995619" y="496674"/>
                </a:lnTo>
                <a:cubicBezTo>
                  <a:pt x="3036447" y="357529"/>
                  <a:pt x="3083725" y="206298"/>
                  <a:pt x="3137448" y="42979"/>
                </a:cubicBezTo>
                <a:close/>
                <a:moveTo>
                  <a:pt x="2956938" y="0"/>
                </a:moveTo>
                <a:lnTo>
                  <a:pt x="2965534" y="0"/>
                </a:lnTo>
                <a:lnTo>
                  <a:pt x="2956938" y="34383"/>
                </a:lnTo>
                <a:lnTo>
                  <a:pt x="2948342" y="343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894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043195" y="1389804"/>
            <a:ext cx="4315195" cy="4851973"/>
          </a:xfrm>
          <a:custGeom>
            <a:avLst/>
            <a:gdLst>
              <a:gd name="connsiteX0" fmla="*/ 2895315 w 6472315"/>
              <a:gd name="connsiteY0" fmla="*/ 0 h 7277423"/>
              <a:gd name="connsiteX1" fmla="*/ 2940375 w 6472315"/>
              <a:gd name="connsiteY1" fmla="*/ 11263 h 7277423"/>
              <a:gd name="connsiteX2" fmla="*/ 3015476 w 6472315"/>
              <a:gd name="connsiteY2" fmla="*/ 41298 h 7277423"/>
              <a:gd name="connsiteX3" fmla="*/ 3180697 w 6472315"/>
              <a:gd name="connsiteY3" fmla="*/ 165192 h 7277423"/>
              <a:gd name="connsiteX4" fmla="*/ 3240777 w 6472315"/>
              <a:gd name="connsiteY4" fmla="*/ 221507 h 7277423"/>
              <a:gd name="connsiteX5" fmla="*/ 3270818 w 6472315"/>
              <a:gd name="connsiteY5" fmla="*/ 244033 h 7277423"/>
              <a:gd name="connsiteX6" fmla="*/ 3319633 w 6472315"/>
              <a:gd name="connsiteY6" fmla="*/ 296594 h 7277423"/>
              <a:gd name="connsiteX7" fmla="*/ 3402244 w 6472315"/>
              <a:gd name="connsiteY7" fmla="*/ 394208 h 7277423"/>
              <a:gd name="connsiteX8" fmla="*/ 3447304 w 6472315"/>
              <a:gd name="connsiteY8" fmla="*/ 435506 h 7277423"/>
              <a:gd name="connsiteX9" fmla="*/ 3484855 w 6472315"/>
              <a:gd name="connsiteY9" fmla="*/ 480558 h 7277423"/>
              <a:gd name="connsiteX10" fmla="*/ 3533670 w 6472315"/>
              <a:gd name="connsiteY10" fmla="*/ 510593 h 7277423"/>
              <a:gd name="connsiteX11" fmla="*/ 3706401 w 6472315"/>
              <a:gd name="connsiteY11" fmla="*/ 548136 h 7277423"/>
              <a:gd name="connsiteX12" fmla="*/ 3728931 w 6472315"/>
              <a:gd name="connsiteY12" fmla="*/ 551890 h 7277423"/>
              <a:gd name="connsiteX13" fmla="*/ 3781502 w 6472315"/>
              <a:gd name="connsiteY13" fmla="*/ 544382 h 7277423"/>
              <a:gd name="connsiteX14" fmla="*/ 3811542 w 6472315"/>
              <a:gd name="connsiteY14" fmla="*/ 540628 h 7277423"/>
              <a:gd name="connsiteX15" fmla="*/ 3864113 w 6472315"/>
              <a:gd name="connsiteY15" fmla="*/ 533119 h 7277423"/>
              <a:gd name="connsiteX16" fmla="*/ 3991784 w 6472315"/>
              <a:gd name="connsiteY16" fmla="*/ 518101 h 7277423"/>
              <a:gd name="connsiteX17" fmla="*/ 4021824 w 6472315"/>
              <a:gd name="connsiteY17" fmla="*/ 503084 h 7277423"/>
              <a:gd name="connsiteX18" fmla="*/ 4044354 w 6472315"/>
              <a:gd name="connsiteY18" fmla="*/ 514347 h 7277423"/>
              <a:gd name="connsiteX19" fmla="*/ 4145740 w 6472315"/>
              <a:gd name="connsiteY19" fmla="*/ 559399 h 7277423"/>
              <a:gd name="connsiteX20" fmla="*/ 4209575 w 6472315"/>
              <a:gd name="connsiteY20" fmla="*/ 581925 h 7277423"/>
              <a:gd name="connsiteX21" fmla="*/ 4299696 w 6472315"/>
              <a:gd name="connsiteY21" fmla="*/ 570662 h 7277423"/>
              <a:gd name="connsiteX22" fmla="*/ 4356021 w 6472315"/>
              <a:gd name="connsiteY22" fmla="*/ 536873 h 7277423"/>
              <a:gd name="connsiteX23" fmla="*/ 4386062 w 6472315"/>
              <a:gd name="connsiteY23" fmla="*/ 536873 h 7277423"/>
              <a:gd name="connsiteX24" fmla="*/ 4434877 w 6472315"/>
              <a:gd name="connsiteY24" fmla="*/ 566908 h 7277423"/>
              <a:gd name="connsiteX25" fmla="*/ 4509978 w 6472315"/>
              <a:gd name="connsiteY25" fmla="*/ 611960 h 7277423"/>
              <a:gd name="connsiteX26" fmla="*/ 4551283 w 6472315"/>
              <a:gd name="connsiteY26" fmla="*/ 626978 h 7277423"/>
              <a:gd name="connsiteX27" fmla="*/ 4585079 w 6472315"/>
              <a:gd name="connsiteY27" fmla="*/ 619469 h 7277423"/>
              <a:gd name="connsiteX28" fmla="*/ 4622629 w 6472315"/>
              <a:gd name="connsiteY28" fmla="*/ 578171 h 7277423"/>
              <a:gd name="connsiteX29" fmla="*/ 4660179 w 6472315"/>
              <a:gd name="connsiteY29" fmla="*/ 559399 h 7277423"/>
              <a:gd name="connsiteX30" fmla="*/ 4716505 w 6472315"/>
              <a:gd name="connsiteY30" fmla="*/ 551890 h 7277423"/>
              <a:gd name="connsiteX31" fmla="*/ 4754055 w 6472315"/>
              <a:gd name="connsiteY31" fmla="*/ 563154 h 7277423"/>
              <a:gd name="connsiteX32" fmla="*/ 4806625 w 6472315"/>
              <a:gd name="connsiteY32" fmla="*/ 559399 h 7277423"/>
              <a:gd name="connsiteX33" fmla="*/ 4938051 w 6472315"/>
              <a:gd name="connsiteY33" fmla="*/ 518101 h 7277423"/>
              <a:gd name="connsiteX34" fmla="*/ 4949317 w 6472315"/>
              <a:gd name="connsiteY34" fmla="*/ 518101 h 7277423"/>
              <a:gd name="connsiteX35" fmla="*/ 5016907 w 6472315"/>
              <a:gd name="connsiteY35" fmla="*/ 521856 h 7277423"/>
              <a:gd name="connsiteX36" fmla="*/ 5137068 w 6472315"/>
              <a:gd name="connsiteY36" fmla="*/ 570662 h 7277423"/>
              <a:gd name="connsiteX37" fmla="*/ 5242209 w 6472315"/>
              <a:gd name="connsiteY37" fmla="*/ 653258 h 7277423"/>
              <a:gd name="connsiteX38" fmla="*/ 5332329 w 6472315"/>
              <a:gd name="connsiteY38" fmla="*/ 743363 h 7277423"/>
              <a:gd name="connsiteX39" fmla="*/ 5336085 w 6472315"/>
              <a:gd name="connsiteY39" fmla="*/ 743363 h 7277423"/>
              <a:gd name="connsiteX40" fmla="*/ 5414941 w 6472315"/>
              <a:gd name="connsiteY40" fmla="*/ 825959 h 7277423"/>
              <a:gd name="connsiteX41" fmla="*/ 5369880 w 6472315"/>
              <a:gd name="connsiteY41" fmla="*/ 807187 h 7277423"/>
              <a:gd name="connsiteX42" fmla="*/ 5369880 w 6472315"/>
              <a:gd name="connsiteY42" fmla="*/ 810941 h 7277423"/>
              <a:gd name="connsiteX43" fmla="*/ 5381145 w 6472315"/>
              <a:gd name="connsiteY43" fmla="*/ 825959 h 7277423"/>
              <a:gd name="connsiteX44" fmla="*/ 5444981 w 6472315"/>
              <a:gd name="connsiteY44" fmla="*/ 878520 h 7277423"/>
              <a:gd name="connsiteX45" fmla="*/ 5527591 w 6472315"/>
              <a:gd name="connsiteY45" fmla="*/ 949852 h 7277423"/>
              <a:gd name="connsiteX46" fmla="*/ 5580161 w 6472315"/>
              <a:gd name="connsiteY46" fmla="*/ 1043711 h 7277423"/>
              <a:gd name="connsiteX47" fmla="*/ 5580161 w 6472315"/>
              <a:gd name="connsiteY47" fmla="*/ 1100027 h 7277423"/>
              <a:gd name="connsiteX48" fmla="*/ 5557631 w 6472315"/>
              <a:gd name="connsiteY48" fmla="*/ 1133816 h 7277423"/>
              <a:gd name="connsiteX49" fmla="*/ 5546367 w 6472315"/>
              <a:gd name="connsiteY49" fmla="*/ 1156342 h 7277423"/>
              <a:gd name="connsiteX50" fmla="*/ 5580161 w 6472315"/>
              <a:gd name="connsiteY50" fmla="*/ 1227675 h 7277423"/>
              <a:gd name="connsiteX51" fmla="*/ 5602692 w 6472315"/>
              <a:gd name="connsiteY51" fmla="*/ 1276481 h 7277423"/>
              <a:gd name="connsiteX52" fmla="*/ 5647752 w 6472315"/>
              <a:gd name="connsiteY52" fmla="*/ 1321534 h 7277423"/>
              <a:gd name="connsiteX53" fmla="*/ 5670283 w 6472315"/>
              <a:gd name="connsiteY53" fmla="*/ 1317779 h 7277423"/>
              <a:gd name="connsiteX54" fmla="*/ 5711587 w 6472315"/>
              <a:gd name="connsiteY54" fmla="*/ 1355323 h 7277423"/>
              <a:gd name="connsiteX55" fmla="*/ 5715343 w 6472315"/>
              <a:gd name="connsiteY55" fmla="*/ 1377849 h 7277423"/>
              <a:gd name="connsiteX56" fmla="*/ 5719098 w 6472315"/>
              <a:gd name="connsiteY56" fmla="*/ 1396621 h 7277423"/>
              <a:gd name="connsiteX57" fmla="*/ 5700323 w 6472315"/>
              <a:gd name="connsiteY57" fmla="*/ 1479216 h 7277423"/>
              <a:gd name="connsiteX58" fmla="*/ 5704077 w 6472315"/>
              <a:gd name="connsiteY58" fmla="*/ 1501743 h 7277423"/>
              <a:gd name="connsiteX59" fmla="*/ 5719098 w 6472315"/>
              <a:gd name="connsiteY59" fmla="*/ 1558058 h 7277423"/>
              <a:gd name="connsiteX60" fmla="*/ 5771668 w 6472315"/>
              <a:gd name="connsiteY60" fmla="*/ 1655671 h 7277423"/>
              <a:gd name="connsiteX61" fmla="*/ 5801709 w 6472315"/>
              <a:gd name="connsiteY61" fmla="*/ 1674443 h 7277423"/>
              <a:gd name="connsiteX62" fmla="*/ 5858034 w 6472315"/>
              <a:gd name="connsiteY62" fmla="*/ 1738267 h 7277423"/>
              <a:gd name="connsiteX63" fmla="*/ 5880564 w 6472315"/>
              <a:gd name="connsiteY63" fmla="*/ 1798337 h 7277423"/>
              <a:gd name="connsiteX64" fmla="*/ 5876809 w 6472315"/>
              <a:gd name="connsiteY64" fmla="*/ 1847143 h 7277423"/>
              <a:gd name="connsiteX65" fmla="*/ 5858034 w 6472315"/>
              <a:gd name="connsiteY65" fmla="*/ 1993563 h 7277423"/>
              <a:gd name="connsiteX66" fmla="*/ 5831749 w 6472315"/>
              <a:gd name="connsiteY66" fmla="*/ 2072405 h 7277423"/>
              <a:gd name="connsiteX67" fmla="*/ 5794199 w 6472315"/>
              <a:gd name="connsiteY67" fmla="*/ 2102439 h 7277423"/>
              <a:gd name="connsiteX68" fmla="*/ 5884319 w 6472315"/>
              <a:gd name="connsiteY68" fmla="*/ 2128720 h 7277423"/>
              <a:gd name="connsiteX69" fmla="*/ 5925625 w 6472315"/>
              <a:gd name="connsiteY69" fmla="*/ 2121211 h 7277423"/>
              <a:gd name="connsiteX70" fmla="*/ 5970685 w 6472315"/>
              <a:gd name="connsiteY70" fmla="*/ 2155000 h 7277423"/>
              <a:gd name="connsiteX71" fmla="*/ 5959419 w 6472315"/>
              <a:gd name="connsiteY71" fmla="*/ 2166263 h 7277423"/>
              <a:gd name="connsiteX72" fmla="*/ 5951909 w 6472315"/>
              <a:gd name="connsiteY72" fmla="*/ 2196298 h 7277423"/>
              <a:gd name="connsiteX73" fmla="*/ 5970685 w 6472315"/>
              <a:gd name="connsiteY73" fmla="*/ 2233842 h 7277423"/>
              <a:gd name="connsiteX74" fmla="*/ 6004480 w 6472315"/>
              <a:gd name="connsiteY74" fmla="*/ 2256368 h 7277423"/>
              <a:gd name="connsiteX75" fmla="*/ 6083335 w 6472315"/>
              <a:gd name="connsiteY75" fmla="*/ 2282648 h 7277423"/>
              <a:gd name="connsiteX76" fmla="*/ 6113376 w 6472315"/>
              <a:gd name="connsiteY76" fmla="*/ 2312683 h 7277423"/>
              <a:gd name="connsiteX77" fmla="*/ 6154681 w 6472315"/>
              <a:gd name="connsiteY77" fmla="*/ 2372753 h 7277423"/>
              <a:gd name="connsiteX78" fmla="*/ 6282353 w 6472315"/>
              <a:gd name="connsiteY78" fmla="*/ 2466612 h 7277423"/>
              <a:gd name="connsiteX79" fmla="*/ 6244802 w 6472315"/>
              <a:gd name="connsiteY79" fmla="*/ 2477875 h 7277423"/>
              <a:gd name="connsiteX80" fmla="*/ 6267333 w 6472315"/>
              <a:gd name="connsiteY80" fmla="*/ 2504155 h 7277423"/>
              <a:gd name="connsiteX81" fmla="*/ 6331168 w 6472315"/>
              <a:gd name="connsiteY81" fmla="*/ 2571734 h 7277423"/>
              <a:gd name="connsiteX82" fmla="*/ 6379983 w 6472315"/>
              <a:gd name="connsiteY82" fmla="*/ 2616786 h 7277423"/>
              <a:gd name="connsiteX83" fmla="*/ 6417533 w 6472315"/>
              <a:gd name="connsiteY83" fmla="*/ 2631803 h 7277423"/>
              <a:gd name="connsiteX84" fmla="*/ 6447573 w 6472315"/>
              <a:gd name="connsiteY84" fmla="*/ 2654330 h 7277423"/>
              <a:gd name="connsiteX85" fmla="*/ 6413779 w 6472315"/>
              <a:gd name="connsiteY85" fmla="*/ 2669347 h 7277423"/>
              <a:gd name="connsiteX86" fmla="*/ 6391249 w 6472315"/>
              <a:gd name="connsiteY86" fmla="*/ 2699382 h 7277423"/>
              <a:gd name="connsiteX87" fmla="*/ 6387493 w 6472315"/>
              <a:gd name="connsiteY87" fmla="*/ 2736925 h 7277423"/>
              <a:gd name="connsiteX88" fmla="*/ 6425043 w 6472315"/>
              <a:gd name="connsiteY88" fmla="*/ 2785732 h 7277423"/>
              <a:gd name="connsiteX89" fmla="*/ 6466349 w 6472315"/>
              <a:gd name="connsiteY89" fmla="*/ 2823276 h 7277423"/>
              <a:gd name="connsiteX90" fmla="*/ 6440063 w 6472315"/>
              <a:gd name="connsiteY90" fmla="*/ 2947169 h 7277423"/>
              <a:gd name="connsiteX91" fmla="*/ 6421289 w 6472315"/>
              <a:gd name="connsiteY91" fmla="*/ 2999730 h 7277423"/>
              <a:gd name="connsiteX92" fmla="*/ 6402513 w 6472315"/>
              <a:gd name="connsiteY92" fmla="*/ 3037274 h 7277423"/>
              <a:gd name="connsiteX93" fmla="*/ 6368718 w 6472315"/>
              <a:gd name="connsiteY93" fmla="*/ 3093589 h 7277423"/>
              <a:gd name="connsiteX94" fmla="*/ 6338678 w 6472315"/>
              <a:gd name="connsiteY94" fmla="*/ 3187448 h 7277423"/>
              <a:gd name="connsiteX95" fmla="*/ 6331168 w 6472315"/>
              <a:gd name="connsiteY95" fmla="*/ 3240010 h 7277423"/>
              <a:gd name="connsiteX96" fmla="*/ 6331168 w 6472315"/>
              <a:gd name="connsiteY96" fmla="*/ 3296324 h 7277423"/>
              <a:gd name="connsiteX97" fmla="*/ 6297373 w 6472315"/>
              <a:gd name="connsiteY97" fmla="*/ 3375166 h 7277423"/>
              <a:gd name="connsiteX98" fmla="*/ 6256067 w 6472315"/>
              <a:gd name="connsiteY98" fmla="*/ 3408955 h 7277423"/>
              <a:gd name="connsiteX99" fmla="*/ 6226027 w 6472315"/>
              <a:gd name="connsiteY99" fmla="*/ 3450254 h 7277423"/>
              <a:gd name="connsiteX100" fmla="*/ 6226027 w 6472315"/>
              <a:gd name="connsiteY100" fmla="*/ 3495305 h 7277423"/>
              <a:gd name="connsiteX101" fmla="*/ 6214762 w 6472315"/>
              <a:gd name="connsiteY101" fmla="*/ 3525340 h 7277423"/>
              <a:gd name="connsiteX102" fmla="*/ 6188477 w 6472315"/>
              <a:gd name="connsiteY102" fmla="*/ 3570392 h 7277423"/>
              <a:gd name="connsiteX103" fmla="*/ 6173457 w 6472315"/>
              <a:gd name="connsiteY103" fmla="*/ 3581655 h 7277423"/>
              <a:gd name="connsiteX104" fmla="*/ 6105866 w 6472315"/>
              <a:gd name="connsiteY104" fmla="*/ 3656743 h 7277423"/>
              <a:gd name="connsiteX105" fmla="*/ 6064561 w 6472315"/>
              <a:gd name="connsiteY105" fmla="*/ 3671760 h 7277423"/>
              <a:gd name="connsiteX106" fmla="*/ 6045785 w 6472315"/>
              <a:gd name="connsiteY106" fmla="*/ 3713058 h 7277423"/>
              <a:gd name="connsiteX107" fmla="*/ 6042031 w 6472315"/>
              <a:gd name="connsiteY107" fmla="*/ 3743093 h 7277423"/>
              <a:gd name="connsiteX108" fmla="*/ 6042031 w 6472315"/>
              <a:gd name="connsiteY108" fmla="*/ 3851969 h 7277423"/>
              <a:gd name="connsiteX109" fmla="*/ 6034521 w 6472315"/>
              <a:gd name="connsiteY109" fmla="*/ 3882004 h 7277423"/>
              <a:gd name="connsiteX110" fmla="*/ 5985705 w 6472315"/>
              <a:gd name="connsiteY110" fmla="*/ 3979617 h 7277423"/>
              <a:gd name="connsiteX111" fmla="*/ 5944399 w 6472315"/>
              <a:gd name="connsiteY111" fmla="*/ 4005898 h 7277423"/>
              <a:gd name="connsiteX112" fmla="*/ 5914359 w 6472315"/>
              <a:gd name="connsiteY112" fmla="*/ 4005898 h 7277423"/>
              <a:gd name="connsiteX113" fmla="*/ 5876809 w 6472315"/>
              <a:gd name="connsiteY113" fmla="*/ 4032178 h 7277423"/>
              <a:gd name="connsiteX114" fmla="*/ 5876809 w 6472315"/>
              <a:gd name="connsiteY114" fmla="*/ 4039687 h 7277423"/>
              <a:gd name="connsiteX115" fmla="*/ 5831749 w 6472315"/>
              <a:gd name="connsiteY115" fmla="*/ 4103511 h 7277423"/>
              <a:gd name="connsiteX116" fmla="*/ 5801709 w 6472315"/>
              <a:gd name="connsiteY116" fmla="*/ 4141054 h 7277423"/>
              <a:gd name="connsiteX117" fmla="*/ 5767913 w 6472315"/>
              <a:gd name="connsiteY117" fmla="*/ 4283720 h 7277423"/>
              <a:gd name="connsiteX118" fmla="*/ 5771668 w 6472315"/>
              <a:gd name="connsiteY118" fmla="*/ 4302492 h 7277423"/>
              <a:gd name="connsiteX119" fmla="*/ 5752893 w 6472315"/>
              <a:gd name="connsiteY119" fmla="*/ 4392596 h 7277423"/>
              <a:gd name="connsiteX120" fmla="*/ 5719098 w 6472315"/>
              <a:gd name="connsiteY120" fmla="*/ 4441403 h 7277423"/>
              <a:gd name="connsiteX121" fmla="*/ 5659017 w 6472315"/>
              <a:gd name="connsiteY121" fmla="*/ 4493964 h 7277423"/>
              <a:gd name="connsiteX122" fmla="*/ 5602692 w 6472315"/>
              <a:gd name="connsiteY122" fmla="*/ 4580314 h 7277423"/>
              <a:gd name="connsiteX123" fmla="*/ 5602692 w 6472315"/>
              <a:gd name="connsiteY123" fmla="*/ 4614103 h 7277423"/>
              <a:gd name="connsiteX124" fmla="*/ 5595182 w 6472315"/>
              <a:gd name="connsiteY124" fmla="*/ 4636630 h 7277423"/>
              <a:gd name="connsiteX125" fmla="*/ 5565141 w 6472315"/>
              <a:gd name="connsiteY125" fmla="*/ 4674173 h 7277423"/>
              <a:gd name="connsiteX126" fmla="*/ 5512571 w 6472315"/>
              <a:gd name="connsiteY126" fmla="*/ 4764278 h 7277423"/>
              <a:gd name="connsiteX127" fmla="*/ 5475021 w 6472315"/>
              <a:gd name="connsiteY127" fmla="*/ 4888171 h 7277423"/>
              <a:gd name="connsiteX128" fmla="*/ 5463755 w 6472315"/>
              <a:gd name="connsiteY128" fmla="*/ 4921961 h 7277423"/>
              <a:gd name="connsiteX129" fmla="*/ 5414941 w 6472315"/>
              <a:gd name="connsiteY129" fmla="*/ 4963258 h 7277423"/>
              <a:gd name="connsiteX130" fmla="*/ 5328575 w 6472315"/>
              <a:gd name="connsiteY130" fmla="*/ 4989539 h 7277423"/>
              <a:gd name="connsiteX131" fmla="*/ 5309799 w 6472315"/>
              <a:gd name="connsiteY131" fmla="*/ 5004556 h 7277423"/>
              <a:gd name="connsiteX132" fmla="*/ 5287269 w 6472315"/>
              <a:gd name="connsiteY132" fmla="*/ 5023328 h 7277423"/>
              <a:gd name="connsiteX133" fmla="*/ 5268494 w 6472315"/>
              <a:gd name="connsiteY133" fmla="*/ 5087152 h 7277423"/>
              <a:gd name="connsiteX134" fmla="*/ 5287269 w 6472315"/>
              <a:gd name="connsiteY134" fmla="*/ 5147222 h 7277423"/>
              <a:gd name="connsiteX135" fmla="*/ 5249719 w 6472315"/>
              <a:gd name="connsiteY135" fmla="*/ 5252344 h 7277423"/>
              <a:gd name="connsiteX136" fmla="*/ 5189639 w 6472315"/>
              <a:gd name="connsiteY136" fmla="*/ 5259853 h 7277423"/>
              <a:gd name="connsiteX137" fmla="*/ 5137068 w 6472315"/>
              <a:gd name="connsiteY137" fmla="*/ 5282379 h 7277423"/>
              <a:gd name="connsiteX138" fmla="*/ 5095763 w 6472315"/>
              <a:gd name="connsiteY138" fmla="*/ 5398764 h 7277423"/>
              <a:gd name="connsiteX139" fmla="*/ 5076987 w 6472315"/>
              <a:gd name="connsiteY139" fmla="*/ 5417535 h 7277423"/>
              <a:gd name="connsiteX140" fmla="*/ 5050703 w 6472315"/>
              <a:gd name="connsiteY140" fmla="*/ 5470096 h 7277423"/>
              <a:gd name="connsiteX141" fmla="*/ 5039437 w 6472315"/>
              <a:gd name="connsiteY141" fmla="*/ 5507640 h 7277423"/>
              <a:gd name="connsiteX142" fmla="*/ 4983112 w 6472315"/>
              <a:gd name="connsiteY142" fmla="*/ 5533921 h 7277423"/>
              <a:gd name="connsiteX143" fmla="*/ 4979357 w 6472315"/>
              <a:gd name="connsiteY143" fmla="*/ 5530166 h 7277423"/>
              <a:gd name="connsiteX144" fmla="*/ 4938051 w 6472315"/>
              <a:gd name="connsiteY144" fmla="*/ 5560201 h 7277423"/>
              <a:gd name="connsiteX145" fmla="*/ 4866706 w 6472315"/>
              <a:gd name="connsiteY145" fmla="*/ 5609008 h 7277423"/>
              <a:gd name="connsiteX146" fmla="*/ 4825401 w 6472315"/>
              <a:gd name="connsiteY146" fmla="*/ 5612762 h 7277423"/>
              <a:gd name="connsiteX147" fmla="*/ 4754055 w 6472315"/>
              <a:gd name="connsiteY147" fmla="*/ 5657814 h 7277423"/>
              <a:gd name="connsiteX148" fmla="*/ 4720259 w 6472315"/>
              <a:gd name="connsiteY148" fmla="*/ 5695357 h 7277423"/>
              <a:gd name="connsiteX149" fmla="*/ 4656424 w 6472315"/>
              <a:gd name="connsiteY149" fmla="*/ 5781707 h 7277423"/>
              <a:gd name="connsiteX150" fmla="*/ 4652669 w 6472315"/>
              <a:gd name="connsiteY150" fmla="*/ 5785462 h 7277423"/>
              <a:gd name="connsiteX151" fmla="*/ 4596343 w 6472315"/>
              <a:gd name="connsiteY151" fmla="*/ 5894339 h 7277423"/>
              <a:gd name="connsiteX152" fmla="*/ 4596343 w 6472315"/>
              <a:gd name="connsiteY152" fmla="*/ 5920619 h 7277423"/>
              <a:gd name="connsiteX153" fmla="*/ 4551283 w 6472315"/>
              <a:gd name="connsiteY153" fmla="*/ 6059530 h 7277423"/>
              <a:gd name="connsiteX154" fmla="*/ 4521243 w 6472315"/>
              <a:gd name="connsiteY154" fmla="*/ 6115845 h 7277423"/>
              <a:gd name="connsiteX155" fmla="*/ 4476183 w 6472315"/>
              <a:gd name="connsiteY155" fmla="*/ 6157143 h 7277423"/>
              <a:gd name="connsiteX156" fmla="*/ 4438633 w 6472315"/>
              <a:gd name="connsiteY156" fmla="*/ 6175915 h 7277423"/>
              <a:gd name="connsiteX157" fmla="*/ 4431122 w 6472315"/>
              <a:gd name="connsiteY157" fmla="*/ 6179669 h 7277423"/>
              <a:gd name="connsiteX158" fmla="*/ 4310961 w 6472315"/>
              <a:gd name="connsiteY158" fmla="*/ 6299809 h 7277423"/>
              <a:gd name="connsiteX159" fmla="*/ 4250881 w 6472315"/>
              <a:gd name="connsiteY159" fmla="*/ 6341107 h 7277423"/>
              <a:gd name="connsiteX160" fmla="*/ 4220841 w 6472315"/>
              <a:gd name="connsiteY160" fmla="*/ 6356124 h 7277423"/>
              <a:gd name="connsiteX161" fmla="*/ 4168270 w 6472315"/>
              <a:gd name="connsiteY161" fmla="*/ 6356124 h 7277423"/>
              <a:gd name="connsiteX162" fmla="*/ 4093169 w 6472315"/>
              <a:gd name="connsiteY162" fmla="*/ 6326089 h 7277423"/>
              <a:gd name="connsiteX163" fmla="*/ 4006804 w 6472315"/>
              <a:gd name="connsiteY163" fmla="*/ 6344861 h 7277423"/>
              <a:gd name="connsiteX164" fmla="*/ 3969253 w 6472315"/>
              <a:gd name="connsiteY164" fmla="*/ 6408685 h 7277423"/>
              <a:gd name="connsiteX165" fmla="*/ 3935458 w 6472315"/>
              <a:gd name="connsiteY165" fmla="*/ 6446229 h 7277423"/>
              <a:gd name="connsiteX166" fmla="*/ 3826562 w 6472315"/>
              <a:gd name="connsiteY166" fmla="*/ 6457492 h 7277423"/>
              <a:gd name="connsiteX167" fmla="*/ 3770237 w 6472315"/>
              <a:gd name="connsiteY167" fmla="*/ 6457492 h 7277423"/>
              <a:gd name="connsiteX168" fmla="*/ 3740197 w 6472315"/>
              <a:gd name="connsiteY168" fmla="*/ 6468755 h 7277423"/>
              <a:gd name="connsiteX169" fmla="*/ 3661341 w 6472315"/>
              <a:gd name="connsiteY169" fmla="*/ 6540087 h 7277423"/>
              <a:gd name="connsiteX170" fmla="*/ 3631301 w 6472315"/>
              <a:gd name="connsiteY170" fmla="*/ 6573877 h 7277423"/>
              <a:gd name="connsiteX171" fmla="*/ 3597505 w 6472315"/>
              <a:gd name="connsiteY171" fmla="*/ 6603911 h 7277423"/>
              <a:gd name="connsiteX172" fmla="*/ 3507385 w 6472315"/>
              <a:gd name="connsiteY172" fmla="*/ 6652718 h 7277423"/>
              <a:gd name="connsiteX173" fmla="*/ 3447304 w 6472315"/>
              <a:gd name="connsiteY173" fmla="*/ 6641455 h 7277423"/>
              <a:gd name="connsiteX174" fmla="*/ 3394734 w 6472315"/>
              <a:gd name="connsiteY174" fmla="*/ 6600157 h 7277423"/>
              <a:gd name="connsiteX175" fmla="*/ 3383469 w 6472315"/>
              <a:gd name="connsiteY175" fmla="*/ 6585140 h 7277423"/>
              <a:gd name="connsiteX176" fmla="*/ 3300858 w 6472315"/>
              <a:gd name="connsiteY176" fmla="*/ 6521316 h 7277423"/>
              <a:gd name="connsiteX177" fmla="*/ 3270818 w 6472315"/>
              <a:gd name="connsiteY177" fmla="*/ 6498789 h 7277423"/>
              <a:gd name="connsiteX178" fmla="*/ 3143147 w 6472315"/>
              <a:gd name="connsiteY178" fmla="*/ 6438720 h 7277423"/>
              <a:gd name="connsiteX179" fmla="*/ 3135637 w 6472315"/>
              <a:gd name="connsiteY179" fmla="*/ 6472509 h 7277423"/>
              <a:gd name="connsiteX180" fmla="*/ 3094331 w 6472315"/>
              <a:gd name="connsiteY180" fmla="*/ 6483772 h 7277423"/>
              <a:gd name="connsiteX181" fmla="*/ 3098086 w 6472315"/>
              <a:gd name="connsiteY181" fmla="*/ 6517561 h 7277423"/>
              <a:gd name="connsiteX182" fmla="*/ 3056781 w 6472315"/>
              <a:gd name="connsiteY182" fmla="*/ 6525070 h 7277423"/>
              <a:gd name="connsiteX183" fmla="*/ 3056781 w 6472315"/>
              <a:gd name="connsiteY183" fmla="*/ 6558859 h 7277423"/>
              <a:gd name="connsiteX184" fmla="*/ 3015476 w 6472315"/>
              <a:gd name="connsiteY184" fmla="*/ 6532579 h 7277423"/>
              <a:gd name="connsiteX185" fmla="*/ 3011721 w 6472315"/>
              <a:gd name="connsiteY185" fmla="*/ 6480018 h 7277423"/>
              <a:gd name="connsiteX186" fmla="*/ 3000455 w 6472315"/>
              <a:gd name="connsiteY186" fmla="*/ 6438720 h 7277423"/>
              <a:gd name="connsiteX187" fmla="*/ 2959150 w 6472315"/>
              <a:gd name="connsiteY187" fmla="*/ 6416194 h 7277423"/>
              <a:gd name="connsiteX188" fmla="*/ 2921600 w 6472315"/>
              <a:gd name="connsiteY188" fmla="*/ 6446229 h 7277423"/>
              <a:gd name="connsiteX189" fmla="*/ 2914090 w 6472315"/>
              <a:gd name="connsiteY189" fmla="*/ 6438720 h 7277423"/>
              <a:gd name="connsiteX190" fmla="*/ 2884049 w 6472315"/>
              <a:gd name="connsiteY190" fmla="*/ 6431211 h 7277423"/>
              <a:gd name="connsiteX191" fmla="*/ 2887805 w 6472315"/>
              <a:gd name="connsiteY191" fmla="*/ 6461246 h 7277423"/>
              <a:gd name="connsiteX192" fmla="*/ 2884049 w 6472315"/>
              <a:gd name="connsiteY192" fmla="*/ 6551351 h 7277423"/>
              <a:gd name="connsiteX193" fmla="*/ 2823969 w 6472315"/>
              <a:gd name="connsiteY193" fmla="*/ 6603911 h 7277423"/>
              <a:gd name="connsiteX194" fmla="*/ 2763889 w 6472315"/>
              <a:gd name="connsiteY194" fmla="*/ 6618929 h 7277423"/>
              <a:gd name="connsiteX195" fmla="*/ 2700053 w 6472315"/>
              <a:gd name="connsiteY195" fmla="*/ 6641455 h 7277423"/>
              <a:gd name="connsiteX196" fmla="*/ 2677523 w 6472315"/>
              <a:gd name="connsiteY196" fmla="*/ 6663981 h 7277423"/>
              <a:gd name="connsiteX197" fmla="*/ 2632463 w 6472315"/>
              <a:gd name="connsiteY197" fmla="*/ 6686507 h 7277423"/>
              <a:gd name="connsiteX198" fmla="*/ 2606177 w 6472315"/>
              <a:gd name="connsiteY198" fmla="*/ 6720297 h 7277423"/>
              <a:gd name="connsiteX199" fmla="*/ 2591157 w 6472315"/>
              <a:gd name="connsiteY199" fmla="*/ 6780367 h 7277423"/>
              <a:gd name="connsiteX200" fmla="*/ 2576137 w 6472315"/>
              <a:gd name="connsiteY200" fmla="*/ 6799138 h 7277423"/>
              <a:gd name="connsiteX201" fmla="*/ 2493527 w 6472315"/>
              <a:gd name="connsiteY201" fmla="*/ 6817910 h 7277423"/>
              <a:gd name="connsiteX202" fmla="*/ 2452221 w 6472315"/>
              <a:gd name="connsiteY202" fmla="*/ 6810401 h 7277423"/>
              <a:gd name="connsiteX203" fmla="*/ 2444711 w 6472315"/>
              <a:gd name="connsiteY203" fmla="*/ 6810401 h 7277423"/>
              <a:gd name="connsiteX204" fmla="*/ 2320795 w 6472315"/>
              <a:gd name="connsiteY204" fmla="*/ 6810401 h 7277423"/>
              <a:gd name="connsiteX205" fmla="*/ 2279490 w 6472315"/>
              <a:gd name="connsiteY205" fmla="*/ 6836681 h 7277423"/>
              <a:gd name="connsiteX206" fmla="*/ 2133043 w 6472315"/>
              <a:gd name="connsiteY206" fmla="*/ 6911769 h 7277423"/>
              <a:gd name="connsiteX207" fmla="*/ 2087983 w 6472315"/>
              <a:gd name="connsiteY207" fmla="*/ 6923032 h 7277423"/>
              <a:gd name="connsiteX208" fmla="*/ 2012883 w 6472315"/>
              <a:gd name="connsiteY208" fmla="*/ 6983101 h 7277423"/>
              <a:gd name="connsiteX209" fmla="*/ 1994107 w 6472315"/>
              <a:gd name="connsiteY209" fmla="*/ 7009382 h 7277423"/>
              <a:gd name="connsiteX210" fmla="*/ 2009127 w 6472315"/>
              <a:gd name="connsiteY210" fmla="*/ 7058189 h 7277423"/>
              <a:gd name="connsiteX211" fmla="*/ 2024148 w 6472315"/>
              <a:gd name="connsiteY211" fmla="*/ 7106995 h 7277423"/>
              <a:gd name="connsiteX212" fmla="*/ 1956557 w 6472315"/>
              <a:gd name="connsiteY212" fmla="*/ 7170819 h 7277423"/>
              <a:gd name="connsiteX213" fmla="*/ 1888967 w 6472315"/>
              <a:gd name="connsiteY213" fmla="*/ 7208363 h 7277423"/>
              <a:gd name="connsiteX214" fmla="*/ 1821376 w 6472315"/>
              <a:gd name="connsiteY214" fmla="*/ 7253415 h 7277423"/>
              <a:gd name="connsiteX215" fmla="*/ 1802601 w 6472315"/>
              <a:gd name="connsiteY215" fmla="*/ 7257169 h 7277423"/>
              <a:gd name="connsiteX216" fmla="*/ 1738765 w 6472315"/>
              <a:gd name="connsiteY216" fmla="*/ 7245907 h 7277423"/>
              <a:gd name="connsiteX217" fmla="*/ 1708725 w 6472315"/>
              <a:gd name="connsiteY217" fmla="*/ 7230889 h 7277423"/>
              <a:gd name="connsiteX218" fmla="*/ 1671175 w 6472315"/>
              <a:gd name="connsiteY218" fmla="*/ 7234643 h 7277423"/>
              <a:gd name="connsiteX219" fmla="*/ 1611094 w 6472315"/>
              <a:gd name="connsiteY219" fmla="*/ 7275941 h 7277423"/>
              <a:gd name="connsiteX220" fmla="*/ 1535994 w 6472315"/>
              <a:gd name="connsiteY220" fmla="*/ 7242152 h 7277423"/>
              <a:gd name="connsiteX221" fmla="*/ 1532239 w 6472315"/>
              <a:gd name="connsiteY221" fmla="*/ 7234643 h 7277423"/>
              <a:gd name="connsiteX222" fmla="*/ 1502198 w 6472315"/>
              <a:gd name="connsiteY222" fmla="*/ 7185837 h 7277423"/>
              <a:gd name="connsiteX223" fmla="*/ 1397058 w 6472315"/>
              <a:gd name="connsiteY223" fmla="*/ 7110749 h 7277423"/>
              <a:gd name="connsiteX224" fmla="*/ 1254366 w 6472315"/>
              <a:gd name="connsiteY224" fmla="*/ 7020645 h 7277423"/>
              <a:gd name="connsiteX225" fmla="*/ 1152981 w 6472315"/>
              <a:gd name="connsiteY225" fmla="*/ 6945558 h 7277423"/>
              <a:gd name="connsiteX226" fmla="*/ 1126695 w 6472315"/>
              <a:gd name="connsiteY226" fmla="*/ 6862962 h 7277423"/>
              <a:gd name="connsiteX227" fmla="*/ 1122940 w 6472315"/>
              <a:gd name="connsiteY227" fmla="*/ 6836681 h 7277423"/>
              <a:gd name="connsiteX228" fmla="*/ 1074125 w 6472315"/>
              <a:gd name="connsiteY228" fmla="*/ 6742823 h 7277423"/>
              <a:gd name="connsiteX229" fmla="*/ 1036575 w 6472315"/>
              <a:gd name="connsiteY229" fmla="*/ 6701525 h 7277423"/>
              <a:gd name="connsiteX230" fmla="*/ 1017800 w 6472315"/>
              <a:gd name="connsiteY230" fmla="*/ 6682753 h 7277423"/>
              <a:gd name="connsiteX231" fmla="*/ 1014045 w 6472315"/>
              <a:gd name="connsiteY231" fmla="*/ 6637701 h 7277423"/>
              <a:gd name="connsiteX232" fmla="*/ 1036575 w 6472315"/>
              <a:gd name="connsiteY232" fmla="*/ 6596403 h 7277423"/>
              <a:gd name="connsiteX233" fmla="*/ 1017800 w 6472315"/>
              <a:gd name="connsiteY233" fmla="*/ 6536333 h 7277423"/>
              <a:gd name="connsiteX234" fmla="*/ 1014045 w 6472315"/>
              <a:gd name="connsiteY234" fmla="*/ 6521316 h 7277423"/>
              <a:gd name="connsiteX235" fmla="*/ 1017800 w 6472315"/>
              <a:gd name="connsiteY235" fmla="*/ 6491281 h 7277423"/>
              <a:gd name="connsiteX236" fmla="*/ 1017800 w 6472315"/>
              <a:gd name="connsiteY236" fmla="*/ 6449983 h 7277423"/>
              <a:gd name="connsiteX237" fmla="*/ 991514 w 6472315"/>
              <a:gd name="connsiteY237" fmla="*/ 6356124 h 7277423"/>
              <a:gd name="connsiteX238" fmla="*/ 980249 w 6472315"/>
              <a:gd name="connsiteY238" fmla="*/ 6303563 h 7277423"/>
              <a:gd name="connsiteX239" fmla="*/ 950209 w 6472315"/>
              <a:gd name="connsiteY239" fmla="*/ 6269774 h 7277423"/>
              <a:gd name="connsiteX240" fmla="*/ 923924 w 6472315"/>
              <a:gd name="connsiteY240" fmla="*/ 6220967 h 7277423"/>
              <a:gd name="connsiteX241" fmla="*/ 905149 w 6472315"/>
              <a:gd name="connsiteY241" fmla="*/ 6044513 h 7277423"/>
              <a:gd name="connsiteX242" fmla="*/ 792498 w 6472315"/>
              <a:gd name="connsiteY242" fmla="*/ 5875567 h 7277423"/>
              <a:gd name="connsiteX243" fmla="*/ 728662 w 6472315"/>
              <a:gd name="connsiteY243" fmla="*/ 5815497 h 7277423"/>
              <a:gd name="connsiteX244" fmla="*/ 717397 w 6472315"/>
              <a:gd name="connsiteY244" fmla="*/ 5796725 h 7277423"/>
              <a:gd name="connsiteX245" fmla="*/ 668582 w 6472315"/>
              <a:gd name="connsiteY245" fmla="*/ 5684095 h 7277423"/>
              <a:gd name="connsiteX246" fmla="*/ 649807 w 6472315"/>
              <a:gd name="connsiteY246" fmla="*/ 5609008 h 7277423"/>
              <a:gd name="connsiteX247" fmla="*/ 616011 w 6472315"/>
              <a:gd name="connsiteY247" fmla="*/ 5496377 h 7277423"/>
              <a:gd name="connsiteX248" fmla="*/ 578461 w 6472315"/>
              <a:gd name="connsiteY248" fmla="*/ 5391255 h 7277423"/>
              <a:gd name="connsiteX249" fmla="*/ 514625 w 6472315"/>
              <a:gd name="connsiteY249" fmla="*/ 5286133 h 7277423"/>
              <a:gd name="connsiteX250" fmla="*/ 488340 w 6472315"/>
              <a:gd name="connsiteY250" fmla="*/ 5248589 h 7277423"/>
              <a:gd name="connsiteX251" fmla="*/ 428260 w 6472315"/>
              <a:gd name="connsiteY251" fmla="*/ 5154731 h 7277423"/>
              <a:gd name="connsiteX252" fmla="*/ 394464 w 6472315"/>
              <a:gd name="connsiteY252" fmla="*/ 5102170 h 7277423"/>
              <a:gd name="connsiteX253" fmla="*/ 386954 w 6472315"/>
              <a:gd name="connsiteY253" fmla="*/ 5087152 h 7277423"/>
              <a:gd name="connsiteX254" fmla="*/ 341894 w 6472315"/>
              <a:gd name="connsiteY254" fmla="*/ 4974522 h 7277423"/>
              <a:gd name="connsiteX255" fmla="*/ 326874 w 6472315"/>
              <a:gd name="connsiteY255" fmla="*/ 4891926 h 7277423"/>
              <a:gd name="connsiteX256" fmla="*/ 266793 w 6472315"/>
              <a:gd name="connsiteY256" fmla="*/ 4809330 h 7277423"/>
              <a:gd name="connsiteX257" fmla="*/ 263038 w 6472315"/>
              <a:gd name="connsiteY257" fmla="*/ 4805576 h 7277423"/>
              <a:gd name="connsiteX258" fmla="*/ 259283 w 6472315"/>
              <a:gd name="connsiteY258" fmla="*/ 4801821 h 7277423"/>
              <a:gd name="connsiteX259" fmla="*/ 285569 w 6472315"/>
              <a:gd name="connsiteY259" fmla="*/ 4786804 h 7277423"/>
              <a:gd name="connsiteX260" fmla="*/ 270549 w 6472315"/>
              <a:gd name="connsiteY260" fmla="*/ 4779295 h 7277423"/>
              <a:gd name="connsiteX261" fmla="*/ 199203 w 6472315"/>
              <a:gd name="connsiteY261" fmla="*/ 4734243 h 7277423"/>
              <a:gd name="connsiteX262" fmla="*/ 146632 w 6472315"/>
              <a:gd name="connsiteY262" fmla="*/ 4674173 h 7277423"/>
              <a:gd name="connsiteX263" fmla="*/ 105327 w 6472315"/>
              <a:gd name="connsiteY263" fmla="*/ 4569051 h 7277423"/>
              <a:gd name="connsiteX264" fmla="*/ 49002 w 6472315"/>
              <a:gd name="connsiteY264" fmla="*/ 4460175 h 7277423"/>
              <a:gd name="connsiteX265" fmla="*/ 26471 w 6472315"/>
              <a:gd name="connsiteY265" fmla="*/ 4403859 h 7277423"/>
              <a:gd name="connsiteX266" fmla="*/ 15206 w 6472315"/>
              <a:gd name="connsiteY266" fmla="*/ 4362562 h 7277423"/>
              <a:gd name="connsiteX267" fmla="*/ 18961 w 6472315"/>
              <a:gd name="connsiteY267" fmla="*/ 4302492 h 7277423"/>
              <a:gd name="connsiteX268" fmla="*/ 18961 w 6472315"/>
              <a:gd name="connsiteY268" fmla="*/ 4249931 h 7277423"/>
              <a:gd name="connsiteX269" fmla="*/ 18961 w 6472315"/>
              <a:gd name="connsiteY269" fmla="*/ 4201124 h 7277423"/>
              <a:gd name="connsiteX270" fmla="*/ 45247 w 6472315"/>
              <a:gd name="connsiteY270" fmla="*/ 4118528 h 7277423"/>
              <a:gd name="connsiteX271" fmla="*/ 22716 w 6472315"/>
              <a:gd name="connsiteY271" fmla="*/ 4032178 h 7277423"/>
              <a:gd name="connsiteX272" fmla="*/ 186 w 6472315"/>
              <a:gd name="connsiteY272" fmla="*/ 3968354 h 7277423"/>
              <a:gd name="connsiteX273" fmla="*/ 3941 w 6472315"/>
              <a:gd name="connsiteY273" fmla="*/ 3923302 h 7277423"/>
              <a:gd name="connsiteX274" fmla="*/ 7696 w 6472315"/>
              <a:gd name="connsiteY274" fmla="*/ 3908284 h 7277423"/>
              <a:gd name="connsiteX275" fmla="*/ 15206 w 6472315"/>
              <a:gd name="connsiteY275" fmla="*/ 3840706 h 7277423"/>
              <a:gd name="connsiteX276" fmla="*/ 41492 w 6472315"/>
              <a:gd name="connsiteY276" fmla="*/ 3776882 h 7277423"/>
              <a:gd name="connsiteX277" fmla="*/ 67777 w 6472315"/>
              <a:gd name="connsiteY277" fmla="*/ 3754356 h 7277423"/>
              <a:gd name="connsiteX278" fmla="*/ 79042 w 6472315"/>
              <a:gd name="connsiteY278" fmla="*/ 3713058 h 7277423"/>
              <a:gd name="connsiteX279" fmla="*/ 90307 w 6472315"/>
              <a:gd name="connsiteY279" fmla="*/ 3683023 h 7277423"/>
              <a:gd name="connsiteX280" fmla="*/ 86552 w 6472315"/>
              <a:gd name="connsiteY280" fmla="*/ 3637971 h 7277423"/>
              <a:gd name="connsiteX281" fmla="*/ 75287 w 6472315"/>
              <a:gd name="connsiteY281" fmla="*/ 3574147 h 7277423"/>
              <a:gd name="connsiteX282" fmla="*/ 94062 w 6472315"/>
              <a:gd name="connsiteY282" fmla="*/ 3562884 h 7277423"/>
              <a:gd name="connsiteX283" fmla="*/ 146632 w 6472315"/>
              <a:gd name="connsiteY283" fmla="*/ 3547866 h 7277423"/>
              <a:gd name="connsiteX284" fmla="*/ 172918 w 6472315"/>
              <a:gd name="connsiteY284" fmla="*/ 3510323 h 7277423"/>
              <a:gd name="connsiteX285" fmla="*/ 157898 w 6472315"/>
              <a:gd name="connsiteY285" fmla="*/ 3446499 h 7277423"/>
              <a:gd name="connsiteX286" fmla="*/ 131612 w 6472315"/>
              <a:gd name="connsiteY286" fmla="*/ 3393938 h 7277423"/>
              <a:gd name="connsiteX287" fmla="*/ 150388 w 6472315"/>
              <a:gd name="connsiteY287" fmla="*/ 3326359 h 7277423"/>
              <a:gd name="connsiteX288" fmla="*/ 161653 w 6472315"/>
              <a:gd name="connsiteY288" fmla="*/ 3303833 h 7277423"/>
              <a:gd name="connsiteX289" fmla="*/ 251773 w 6472315"/>
              <a:gd name="connsiteY289" fmla="*/ 3209974 h 7277423"/>
              <a:gd name="connsiteX290" fmla="*/ 281814 w 6472315"/>
              <a:gd name="connsiteY290" fmla="*/ 3172431 h 7277423"/>
              <a:gd name="connsiteX291" fmla="*/ 311854 w 6472315"/>
              <a:gd name="connsiteY291" fmla="*/ 3142397 h 7277423"/>
              <a:gd name="connsiteX292" fmla="*/ 349404 w 6472315"/>
              <a:gd name="connsiteY292" fmla="*/ 3116115 h 7277423"/>
              <a:gd name="connsiteX293" fmla="*/ 330629 w 6472315"/>
              <a:gd name="connsiteY293" fmla="*/ 3063554 h 7277423"/>
              <a:gd name="connsiteX294" fmla="*/ 304344 w 6472315"/>
              <a:gd name="connsiteY294" fmla="*/ 3033520 h 7277423"/>
              <a:gd name="connsiteX295" fmla="*/ 338139 w 6472315"/>
              <a:gd name="connsiteY295" fmla="*/ 2980959 h 7277423"/>
              <a:gd name="connsiteX296" fmla="*/ 379444 w 6472315"/>
              <a:gd name="connsiteY296" fmla="*/ 2973450 h 7277423"/>
              <a:gd name="connsiteX297" fmla="*/ 390709 w 6472315"/>
              <a:gd name="connsiteY297" fmla="*/ 2943415 h 7277423"/>
              <a:gd name="connsiteX298" fmla="*/ 409485 w 6472315"/>
              <a:gd name="connsiteY298" fmla="*/ 2827030 h 7277423"/>
              <a:gd name="connsiteX299" fmla="*/ 439525 w 6472315"/>
              <a:gd name="connsiteY299" fmla="*/ 2755697 h 7277423"/>
              <a:gd name="connsiteX300" fmla="*/ 480830 w 6472315"/>
              <a:gd name="connsiteY300" fmla="*/ 2691873 h 7277423"/>
              <a:gd name="connsiteX301" fmla="*/ 518381 w 6472315"/>
              <a:gd name="connsiteY301" fmla="*/ 2669347 h 7277423"/>
              <a:gd name="connsiteX302" fmla="*/ 537156 w 6472315"/>
              <a:gd name="connsiteY302" fmla="*/ 2650575 h 7277423"/>
              <a:gd name="connsiteX303" fmla="*/ 582216 w 6472315"/>
              <a:gd name="connsiteY303" fmla="*/ 2598014 h 7277423"/>
              <a:gd name="connsiteX304" fmla="*/ 612257 w 6472315"/>
              <a:gd name="connsiteY304" fmla="*/ 2481629 h 7277423"/>
              <a:gd name="connsiteX305" fmla="*/ 616011 w 6472315"/>
              <a:gd name="connsiteY305" fmla="*/ 2436577 h 7277423"/>
              <a:gd name="connsiteX306" fmla="*/ 642296 w 6472315"/>
              <a:gd name="connsiteY306" fmla="*/ 2402788 h 7277423"/>
              <a:gd name="connsiteX307" fmla="*/ 664827 w 6472315"/>
              <a:gd name="connsiteY307" fmla="*/ 2353981 h 7277423"/>
              <a:gd name="connsiteX308" fmla="*/ 676092 w 6472315"/>
              <a:gd name="connsiteY308" fmla="*/ 2312683 h 7277423"/>
              <a:gd name="connsiteX309" fmla="*/ 694867 w 6472315"/>
              <a:gd name="connsiteY309" fmla="*/ 2282648 h 7277423"/>
              <a:gd name="connsiteX310" fmla="*/ 683602 w 6472315"/>
              <a:gd name="connsiteY310" fmla="*/ 2252614 h 7277423"/>
              <a:gd name="connsiteX311" fmla="*/ 657317 w 6472315"/>
              <a:gd name="connsiteY311" fmla="*/ 2245105 h 7277423"/>
              <a:gd name="connsiteX312" fmla="*/ 619766 w 6472315"/>
              <a:gd name="connsiteY312" fmla="*/ 2207561 h 7277423"/>
              <a:gd name="connsiteX313" fmla="*/ 631031 w 6472315"/>
              <a:gd name="connsiteY313" fmla="*/ 2143737 h 7277423"/>
              <a:gd name="connsiteX314" fmla="*/ 668582 w 6472315"/>
              <a:gd name="connsiteY314" fmla="*/ 2124965 h 7277423"/>
              <a:gd name="connsiteX315" fmla="*/ 687357 w 6472315"/>
              <a:gd name="connsiteY315" fmla="*/ 2121211 h 7277423"/>
              <a:gd name="connsiteX316" fmla="*/ 668582 w 6472315"/>
              <a:gd name="connsiteY316" fmla="*/ 2076159 h 7277423"/>
              <a:gd name="connsiteX317" fmla="*/ 657317 w 6472315"/>
              <a:gd name="connsiteY317" fmla="*/ 2019844 h 7277423"/>
              <a:gd name="connsiteX318" fmla="*/ 672337 w 6472315"/>
              <a:gd name="connsiteY318" fmla="*/ 1903459 h 7277423"/>
              <a:gd name="connsiteX319" fmla="*/ 683602 w 6472315"/>
              <a:gd name="connsiteY319" fmla="*/ 1869669 h 7277423"/>
              <a:gd name="connsiteX320" fmla="*/ 773723 w 6472315"/>
              <a:gd name="connsiteY320" fmla="*/ 1772056 h 7277423"/>
              <a:gd name="connsiteX321" fmla="*/ 788743 w 6472315"/>
              <a:gd name="connsiteY321" fmla="*/ 1734513 h 7277423"/>
              <a:gd name="connsiteX322" fmla="*/ 788743 w 6472315"/>
              <a:gd name="connsiteY322" fmla="*/ 1685706 h 7277423"/>
              <a:gd name="connsiteX323" fmla="*/ 800008 w 6472315"/>
              <a:gd name="connsiteY323" fmla="*/ 1659425 h 7277423"/>
              <a:gd name="connsiteX324" fmla="*/ 811273 w 6472315"/>
              <a:gd name="connsiteY324" fmla="*/ 1621882 h 7277423"/>
              <a:gd name="connsiteX325" fmla="*/ 833803 w 6472315"/>
              <a:gd name="connsiteY325" fmla="*/ 1550549 h 7277423"/>
              <a:gd name="connsiteX326" fmla="*/ 848823 w 6472315"/>
              <a:gd name="connsiteY326" fmla="*/ 1524269 h 7277423"/>
              <a:gd name="connsiteX327" fmla="*/ 860088 w 6472315"/>
              <a:gd name="connsiteY327" fmla="*/ 1509252 h 7277423"/>
              <a:gd name="connsiteX328" fmla="*/ 916414 w 6472315"/>
              <a:gd name="connsiteY328" fmla="*/ 1449181 h 7277423"/>
              <a:gd name="connsiteX329" fmla="*/ 935189 w 6472315"/>
              <a:gd name="connsiteY329" fmla="*/ 1407884 h 7277423"/>
              <a:gd name="connsiteX330" fmla="*/ 957719 w 6472315"/>
              <a:gd name="connsiteY330" fmla="*/ 1355323 h 7277423"/>
              <a:gd name="connsiteX331" fmla="*/ 1002779 w 6472315"/>
              <a:gd name="connsiteY331" fmla="*/ 1314025 h 7277423"/>
              <a:gd name="connsiteX332" fmla="*/ 1025310 w 6472315"/>
              <a:gd name="connsiteY332" fmla="*/ 1276481 h 7277423"/>
              <a:gd name="connsiteX333" fmla="*/ 1104165 w 6472315"/>
              <a:gd name="connsiteY333" fmla="*/ 1178868 h 7277423"/>
              <a:gd name="connsiteX334" fmla="*/ 1122940 w 6472315"/>
              <a:gd name="connsiteY334" fmla="*/ 1160096 h 7277423"/>
              <a:gd name="connsiteX335" fmla="*/ 1168001 w 6472315"/>
              <a:gd name="connsiteY335" fmla="*/ 1066237 h 7277423"/>
              <a:gd name="connsiteX336" fmla="*/ 1179266 w 6472315"/>
              <a:gd name="connsiteY336" fmla="*/ 1036203 h 7277423"/>
              <a:gd name="connsiteX337" fmla="*/ 1205551 w 6472315"/>
              <a:gd name="connsiteY337" fmla="*/ 1009922 h 7277423"/>
              <a:gd name="connsiteX338" fmla="*/ 1280652 w 6472315"/>
              <a:gd name="connsiteY338" fmla="*/ 942344 h 7277423"/>
              <a:gd name="connsiteX339" fmla="*/ 1389548 w 6472315"/>
              <a:gd name="connsiteY339" fmla="*/ 855993 h 7277423"/>
              <a:gd name="connsiteX340" fmla="*/ 1419588 w 6472315"/>
              <a:gd name="connsiteY340" fmla="*/ 844730 h 7277423"/>
              <a:gd name="connsiteX341" fmla="*/ 1430853 w 6472315"/>
              <a:gd name="connsiteY341" fmla="*/ 837222 h 7277423"/>
              <a:gd name="connsiteX342" fmla="*/ 1490933 w 6472315"/>
              <a:gd name="connsiteY342" fmla="*/ 739608 h 7277423"/>
              <a:gd name="connsiteX343" fmla="*/ 1562279 w 6472315"/>
              <a:gd name="connsiteY343" fmla="*/ 668276 h 7277423"/>
              <a:gd name="connsiteX344" fmla="*/ 1573544 w 6472315"/>
              <a:gd name="connsiteY344" fmla="*/ 664521 h 7277423"/>
              <a:gd name="connsiteX345" fmla="*/ 1611094 w 6472315"/>
              <a:gd name="connsiteY345" fmla="*/ 585680 h 7277423"/>
              <a:gd name="connsiteX346" fmla="*/ 1641135 w 6472315"/>
              <a:gd name="connsiteY346" fmla="*/ 578171 h 7277423"/>
              <a:gd name="connsiteX347" fmla="*/ 1686195 w 6472315"/>
              <a:gd name="connsiteY347" fmla="*/ 544382 h 7277423"/>
              <a:gd name="connsiteX348" fmla="*/ 1693705 w 6472315"/>
              <a:gd name="connsiteY348" fmla="*/ 529364 h 7277423"/>
              <a:gd name="connsiteX349" fmla="*/ 1723745 w 6472315"/>
              <a:gd name="connsiteY349" fmla="*/ 503084 h 7277423"/>
              <a:gd name="connsiteX350" fmla="*/ 1780071 w 6472315"/>
              <a:gd name="connsiteY350" fmla="*/ 446768 h 7277423"/>
              <a:gd name="connsiteX351" fmla="*/ 1836396 w 6472315"/>
              <a:gd name="connsiteY351" fmla="*/ 416734 h 7277423"/>
              <a:gd name="connsiteX352" fmla="*/ 1877701 w 6472315"/>
              <a:gd name="connsiteY352" fmla="*/ 405471 h 7277423"/>
              <a:gd name="connsiteX353" fmla="*/ 1915252 w 6472315"/>
              <a:gd name="connsiteY353" fmla="*/ 382944 h 7277423"/>
              <a:gd name="connsiteX354" fmla="*/ 1964067 w 6472315"/>
              <a:gd name="connsiteY354" fmla="*/ 330384 h 7277423"/>
              <a:gd name="connsiteX355" fmla="*/ 1971577 w 6472315"/>
              <a:gd name="connsiteY355" fmla="*/ 307858 h 7277423"/>
              <a:gd name="connsiteX356" fmla="*/ 2005372 w 6472315"/>
              <a:gd name="connsiteY356" fmla="*/ 289086 h 7277423"/>
              <a:gd name="connsiteX357" fmla="*/ 2057943 w 6472315"/>
              <a:gd name="connsiteY357" fmla="*/ 247788 h 7277423"/>
              <a:gd name="connsiteX358" fmla="*/ 2114268 w 6472315"/>
              <a:gd name="connsiteY358" fmla="*/ 195227 h 7277423"/>
              <a:gd name="connsiteX359" fmla="*/ 2155574 w 6472315"/>
              <a:gd name="connsiteY359" fmla="*/ 202736 h 7277423"/>
              <a:gd name="connsiteX360" fmla="*/ 2185614 w 6472315"/>
              <a:gd name="connsiteY360" fmla="*/ 232770 h 7277423"/>
              <a:gd name="connsiteX361" fmla="*/ 2219409 w 6472315"/>
              <a:gd name="connsiteY361" fmla="*/ 225262 h 7277423"/>
              <a:gd name="connsiteX362" fmla="*/ 2275735 w 6472315"/>
              <a:gd name="connsiteY362" fmla="*/ 172700 h 7277423"/>
              <a:gd name="connsiteX363" fmla="*/ 2347080 w 6472315"/>
              <a:gd name="connsiteY363" fmla="*/ 131403 h 7277423"/>
              <a:gd name="connsiteX364" fmla="*/ 2369611 w 6472315"/>
              <a:gd name="connsiteY364" fmla="*/ 82596 h 7277423"/>
              <a:gd name="connsiteX365" fmla="*/ 2392141 w 6472315"/>
              <a:gd name="connsiteY365" fmla="*/ 41298 h 7277423"/>
              <a:gd name="connsiteX366" fmla="*/ 2437201 w 6472315"/>
              <a:gd name="connsiteY366" fmla="*/ 45053 h 7277423"/>
              <a:gd name="connsiteX367" fmla="*/ 2452221 w 6472315"/>
              <a:gd name="connsiteY367" fmla="*/ 63824 h 7277423"/>
              <a:gd name="connsiteX368" fmla="*/ 2534832 w 6472315"/>
              <a:gd name="connsiteY368" fmla="*/ 67579 h 7277423"/>
              <a:gd name="connsiteX369" fmla="*/ 2591157 w 6472315"/>
              <a:gd name="connsiteY369" fmla="*/ 45053 h 7277423"/>
              <a:gd name="connsiteX370" fmla="*/ 2647483 w 6472315"/>
              <a:gd name="connsiteY370" fmla="*/ 30035 h 7277423"/>
              <a:gd name="connsiteX371" fmla="*/ 2711318 w 6472315"/>
              <a:gd name="connsiteY371" fmla="*/ 7509 h 7277423"/>
              <a:gd name="connsiteX372" fmla="*/ 2808949 w 6472315"/>
              <a:gd name="connsiteY372" fmla="*/ 3755 h 7277423"/>
              <a:gd name="connsiteX373" fmla="*/ 2895315 w 6472315"/>
              <a:gd name="connsiteY373" fmla="*/ 0 h 727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</a:cxnLst>
            <a:rect l="l" t="t" r="r" b="b"/>
            <a:pathLst>
              <a:path w="6472315" h="7277423">
                <a:moveTo>
                  <a:pt x="2895315" y="0"/>
                </a:moveTo>
                <a:cubicBezTo>
                  <a:pt x="2910335" y="0"/>
                  <a:pt x="2925355" y="7509"/>
                  <a:pt x="2940375" y="11263"/>
                </a:cubicBezTo>
                <a:cubicBezTo>
                  <a:pt x="2966660" y="22527"/>
                  <a:pt x="2989191" y="33789"/>
                  <a:pt x="3015476" y="41298"/>
                </a:cubicBezTo>
                <a:cubicBezTo>
                  <a:pt x="3086821" y="63824"/>
                  <a:pt x="3139392" y="105122"/>
                  <a:pt x="3180697" y="165192"/>
                </a:cubicBezTo>
                <a:cubicBezTo>
                  <a:pt x="3195717" y="187718"/>
                  <a:pt x="3222002" y="202736"/>
                  <a:pt x="3240777" y="221507"/>
                </a:cubicBezTo>
                <a:cubicBezTo>
                  <a:pt x="3252043" y="229016"/>
                  <a:pt x="3259553" y="236525"/>
                  <a:pt x="3270818" y="244033"/>
                </a:cubicBezTo>
                <a:cubicBezTo>
                  <a:pt x="3289593" y="259051"/>
                  <a:pt x="3304613" y="274068"/>
                  <a:pt x="3319633" y="296594"/>
                </a:cubicBezTo>
                <a:cubicBezTo>
                  <a:pt x="3342163" y="330384"/>
                  <a:pt x="3372203" y="360419"/>
                  <a:pt x="3402244" y="394208"/>
                </a:cubicBezTo>
                <a:cubicBezTo>
                  <a:pt x="3413509" y="409225"/>
                  <a:pt x="3432284" y="420488"/>
                  <a:pt x="3447304" y="435506"/>
                </a:cubicBezTo>
                <a:cubicBezTo>
                  <a:pt x="3462324" y="450523"/>
                  <a:pt x="3477345" y="465540"/>
                  <a:pt x="3484855" y="480558"/>
                </a:cubicBezTo>
                <a:cubicBezTo>
                  <a:pt x="3499875" y="499330"/>
                  <a:pt x="3514895" y="506838"/>
                  <a:pt x="3533670" y="510593"/>
                </a:cubicBezTo>
                <a:cubicBezTo>
                  <a:pt x="3593751" y="525610"/>
                  <a:pt x="3650076" y="536873"/>
                  <a:pt x="3706401" y="548136"/>
                </a:cubicBezTo>
                <a:cubicBezTo>
                  <a:pt x="3713911" y="551890"/>
                  <a:pt x="3725177" y="555645"/>
                  <a:pt x="3728931" y="551890"/>
                </a:cubicBezTo>
                <a:cubicBezTo>
                  <a:pt x="3743952" y="533119"/>
                  <a:pt x="3762727" y="540628"/>
                  <a:pt x="3781502" y="544382"/>
                </a:cubicBezTo>
                <a:cubicBezTo>
                  <a:pt x="3792767" y="544382"/>
                  <a:pt x="3804032" y="548136"/>
                  <a:pt x="3811542" y="540628"/>
                </a:cubicBezTo>
                <a:cubicBezTo>
                  <a:pt x="3830317" y="525610"/>
                  <a:pt x="3845337" y="533119"/>
                  <a:pt x="3864113" y="533119"/>
                </a:cubicBezTo>
                <a:cubicBezTo>
                  <a:pt x="3909173" y="536873"/>
                  <a:pt x="3950478" y="529364"/>
                  <a:pt x="3991784" y="518101"/>
                </a:cubicBezTo>
                <a:cubicBezTo>
                  <a:pt x="4003049" y="514347"/>
                  <a:pt x="4010559" y="506838"/>
                  <a:pt x="4021824" y="503084"/>
                </a:cubicBezTo>
                <a:cubicBezTo>
                  <a:pt x="4025579" y="506838"/>
                  <a:pt x="4036844" y="510593"/>
                  <a:pt x="4044354" y="514347"/>
                </a:cubicBezTo>
                <a:cubicBezTo>
                  <a:pt x="4078149" y="529364"/>
                  <a:pt x="4111945" y="544382"/>
                  <a:pt x="4145740" y="559399"/>
                </a:cubicBezTo>
                <a:cubicBezTo>
                  <a:pt x="4164515" y="566908"/>
                  <a:pt x="4187045" y="574417"/>
                  <a:pt x="4209575" y="581925"/>
                </a:cubicBezTo>
                <a:cubicBezTo>
                  <a:pt x="4239615" y="593188"/>
                  <a:pt x="4269656" y="596943"/>
                  <a:pt x="4299696" y="570662"/>
                </a:cubicBezTo>
                <a:cubicBezTo>
                  <a:pt x="4314717" y="555645"/>
                  <a:pt x="4337247" y="548136"/>
                  <a:pt x="4356021" y="536873"/>
                </a:cubicBezTo>
                <a:cubicBezTo>
                  <a:pt x="4363531" y="533119"/>
                  <a:pt x="4378552" y="533119"/>
                  <a:pt x="4386062" y="536873"/>
                </a:cubicBezTo>
                <a:cubicBezTo>
                  <a:pt x="4404837" y="544382"/>
                  <a:pt x="4423612" y="551890"/>
                  <a:pt x="4434877" y="566908"/>
                </a:cubicBezTo>
                <a:cubicBezTo>
                  <a:pt x="4457407" y="589434"/>
                  <a:pt x="4479937" y="604452"/>
                  <a:pt x="4509978" y="611960"/>
                </a:cubicBezTo>
                <a:cubicBezTo>
                  <a:pt x="4524998" y="615715"/>
                  <a:pt x="4536263" y="623223"/>
                  <a:pt x="4551283" y="626978"/>
                </a:cubicBezTo>
                <a:cubicBezTo>
                  <a:pt x="4562549" y="634486"/>
                  <a:pt x="4573813" y="630732"/>
                  <a:pt x="4585079" y="619469"/>
                </a:cubicBezTo>
                <a:cubicBezTo>
                  <a:pt x="4596343" y="608206"/>
                  <a:pt x="4611363" y="593188"/>
                  <a:pt x="4622629" y="578171"/>
                </a:cubicBezTo>
                <a:cubicBezTo>
                  <a:pt x="4633894" y="563154"/>
                  <a:pt x="4645159" y="559399"/>
                  <a:pt x="4660179" y="559399"/>
                </a:cubicBezTo>
                <a:cubicBezTo>
                  <a:pt x="4678955" y="555645"/>
                  <a:pt x="4697729" y="551890"/>
                  <a:pt x="4716505" y="551890"/>
                </a:cubicBezTo>
                <a:cubicBezTo>
                  <a:pt x="4731525" y="551890"/>
                  <a:pt x="4742790" y="555645"/>
                  <a:pt x="4754055" y="563154"/>
                </a:cubicBezTo>
                <a:cubicBezTo>
                  <a:pt x="4772830" y="570662"/>
                  <a:pt x="4791605" y="570662"/>
                  <a:pt x="4806625" y="559399"/>
                </a:cubicBezTo>
                <a:cubicBezTo>
                  <a:pt x="4847931" y="529364"/>
                  <a:pt x="4889236" y="518101"/>
                  <a:pt x="4938051" y="518101"/>
                </a:cubicBezTo>
                <a:cubicBezTo>
                  <a:pt x="4941807" y="518101"/>
                  <a:pt x="4949317" y="518101"/>
                  <a:pt x="4949317" y="518101"/>
                </a:cubicBezTo>
                <a:cubicBezTo>
                  <a:pt x="4975601" y="499330"/>
                  <a:pt x="4994377" y="514347"/>
                  <a:pt x="5016907" y="521856"/>
                </a:cubicBezTo>
                <a:cubicBezTo>
                  <a:pt x="5054457" y="540628"/>
                  <a:pt x="5095763" y="555645"/>
                  <a:pt x="5137068" y="570662"/>
                </a:cubicBezTo>
                <a:cubicBezTo>
                  <a:pt x="5178373" y="589434"/>
                  <a:pt x="5219679" y="615715"/>
                  <a:pt x="5242209" y="653258"/>
                </a:cubicBezTo>
                <a:cubicBezTo>
                  <a:pt x="5264739" y="690802"/>
                  <a:pt x="5302289" y="713328"/>
                  <a:pt x="5332329" y="743363"/>
                </a:cubicBezTo>
                <a:cubicBezTo>
                  <a:pt x="5332329" y="743363"/>
                  <a:pt x="5332329" y="743363"/>
                  <a:pt x="5336085" y="743363"/>
                </a:cubicBezTo>
                <a:cubicBezTo>
                  <a:pt x="5366125" y="765889"/>
                  <a:pt x="5392410" y="788415"/>
                  <a:pt x="5414941" y="825959"/>
                </a:cubicBezTo>
                <a:cubicBezTo>
                  <a:pt x="5396165" y="818450"/>
                  <a:pt x="5384900" y="814696"/>
                  <a:pt x="5369880" y="807187"/>
                </a:cubicBezTo>
                <a:cubicBezTo>
                  <a:pt x="5369880" y="807187"/>
                  <a:pt x="5369880" y="810941"/>
                  <a:pt x="5369880" y="810941"/>
                </a:cubicBezTo>
                <a:cubicBezTo>
                  <a:pt x="5373635" y="814696"/>
                  <a:pt x="5377390" y="818450"/>
                  <a:pt x="5381145" y="825959"/>
                </a:cubicBezTo>
                <a:cubicBezTo>
                  <a:pt x="5403675" y="840976"/>
                  <a:pt x="5422451" y="859748"/>
                  <a:pt x="5444981" y="878520"/>
                </a:cubicBezTo>
                <a:cubicBezTo>
                  <a:pt x="5471265" y="901046"/>
                  <a:pt x="5501306" y="927326"/>
                  <a:pt x="5527591" y="949852"/>
                </a:cubicBezTo>
                <a:cubicBezTo>
                  <a:pt x="5561387" y="972378"/>
                  <a:pt x="5587671" y="998659"/>
                  <a:pt x="5580161" y="1043711"/>
                </a:cubicBezTo>
                <a:cubicBezTo>
                  <a:pt x="5580161" y="1062483"/>
                  <a:pt x="5580161" y="1081255"/>
                  <a:pt x="5580161" y="1100027"/>
                </a:cubicBezTo>
                <a:cubicBezTo>
                  <a:pt x="5580161" y="1115044"/>
                  <a:pt x="5572651" y="1126307"/>
                  <a:pt x="5557631" y="1133816"/>
                </a:cubicBezTo>
                <a:cubicBezTo>
                  <a:pt x="5550121" y="1141324"/>
                  <a:pt x="5542611" y="1148833"/>
                  <a:pt x="5546367" y="1156342"/>
                </a:cubicBezTo>
                <a:cubicBezTo>
                  <a:pt x="5557631" y="1182622"/>
                  <a:pt x="5557631" y="1208903"/>
                  <a:pt x="5580161" y="1227675"/>
                </a:cubicBezTo>
                <a:cubicBezTo>
                  <a:pt x="5595182" y="1238938"/>
                  <a:pt x="5598937" y="1257709"/>
                  <a:pt x="5602692" y="1276481"/>
                </a:cubicBezTo>
                <a:cubicBezTo>
                  <a:pt x="5602692" y="1310270"/>
                  <a:pt x="5617712" y="1321534"/>
                  <a:pt x="5647752" y="1321534"/>
                </a:cubicBezTo>
                <a:cubicBezTo>
                  <a:pt x="5655262" y="1321534"/>
                  <a:pt x="5662773" y="1317779"/>
                  <a:pt x="5670283" y="1317779"/>
                </a:cubicBezTo>
                <a:cubicBezTo>
                  <a:pt x="5696567" y="1317779"/>
                  <a:pt x="5707833" y="1329042"/>
                  <a:pt x="5711587" y="1355323"/>
                </a:cubicBezTo>
                <a:cubicBezTo>
                  <a:pt x="5711587" y="1362831"/>
                  <a:pt x="5715343" y="1370340"/>
                  <a:pt x="5715343" y="1377849"/>
                </a:cubicBezTo>
                <a:cubicBezTo>
                  <a:pt x="5715343" y="1385357"/>
                  <a:pt x="5722853" y="1396621"/>
                  <a:pt x="5719098" y="1396621"/>
                </a:cubicBezTo>
                <a:cubicBezTo>
                  <a:pt x="5692813" y="1419147"/>
                  <a:pt x="5719098" y="1452936"/>
                  <a:pt x="5700323" y="1479216"/>
                </a:cubicBezTo>
                <a:cubicBezTo>
                  <a:pt x="5696567" y="1482971"/>
                  <a:pt x="5700323" y="1494234"/>
                  <a:pt x="5704077" y="1501743"/>
                </a:cubicBezTo>
                <a:cubicBezTo>
                  <a:pt x="5715343" y="1516760"/>
                  <a:pt x="5715343" y="1535532"/>
                  <a:pt x="5719098" y="1558058"/>
                </a:cubicBezTo>
                <a:cubicBezTo>
                  <a:pt x="5722853" y="1595601"/>
                  <a:pt x="5737873" y="1633145"/>
                  <a:pt x="5771668" y="1655671"/>
                </a:cubicBezTo>
                <a:cubicBezTo>
                  <a:pt x="5779179" y="1663180"/>
                  <a:pt x="5790443" y="1670688"/>
                  <a:pt x="5801709" y="1674443"/>
                </a:cubicBezTo>
                <a:cubicBezTo>
                  <a:pt x="5827993" y="1693215"/>
                  <a:pt x="5850524" y="1708232"/>
                  <a:pt x="5858034" y="1738267"/>
                </a:cubicBezTo>
                <a:cubicBezTo>
                  <a:pt x="5865544" y="1760793"/>
                  <a:pt x="5873054" y="1779565"/>
                  <a:pt x="5880564" y="1798337"/>
                </a:cubicBezTo>
                <a:cubicBezTo>
                  <a:pt x="5888074" y="1813354"/>
                  <a:pt x="5884319" y="1828371"/>
                  <a:pt x="5876809" y="1847143"/>
                </a:cubicBezTo>
                <a:cubicBezTo>
                  <a:pt x="5858034" y="1892195"/>
                  <a:pt x="5850524" y="1941002"/>
                  <a:pt x="5858034" y="1993563"/>
                </a:cubicBezTo>
                <a:cubicBezTo>
                  <a:pt x="5865544" y="2023598"/>
                  <a:pt x="5858034" y="2053633"/>
                  <a:pt x="5831749" y="2072405"/>
                </a:cubicBezTo>
                <a:cubicBezTo>
                  <a:pt x="5820483" y="2083668"/>
                  <a:pt x="5805463" y="2091176"/>
                  <a:pt x="5794199" y="2102439"/>
                </a:cubicBezTo>
                <a:cubicBezTo>
                  <a:pt x="5824239" y="2139983"/>
                  <a:pt x="5843014" y="2143737"/>
                  <a:pt x="5884319" y="2128720"/>
                </a:cubicBezTo>
                <a:cubicBezTo>
                  <a:pt x="5895584" y="2124965"/>
                  <a:pt x="5910605" y="2121211"/>
                  <a:pt x="5925625" y="2121211"/>
                </a:cubicBezTo>
                <a:cubicBezTo>
                  <a:pt x="5951909" y="2117457"/>
                  <a:pt x="5955665" y="2124965"/>
                  <a:pt x="5970685" y="2155000"/>
                </a:cubicBezTo>
                <a:cubicBezTo>
                  <a:pt x="5966930" y="2158755"/>
                  <a:pt x="5963175" y="2162509"/>
                  <a:pt x="5959419" y="2166263"/>
                </a:cubicBezTo>
                <a:cubicBezTo>
                  <a:pt x="5948155" y="2173772"/>
                  <a:pt x="5948155" y="2185035"/>
                  <a:pt x="5951909" y="2196298"/>
                </a:cubicBezTo>
                <a:cubicBezTo>
                  <a:pt x="5959419" y="2207561"/>
                  <a:pt x="5963175" y="2222579"/>
                  <a:pt x="5970685" y="2233842"/>
                </a:cubicBezTo>
                <a:cubicBezTo>
                  <a:pt x="5978195" y="2245105"/>
                  <a:pt x="5993215" y="2252614"/>
                  <a:pt x="6004480" y="2256368"/>
                </a:cubicBezTo>
                <a:cubicBezTo>
                  <a:pt x="6030765" y="2267631"/>
                  <a:pt x="6057051" y="2275140"/>
                  <a:pt x="6083335" y="2282648"/>
                </a:cubicBezTo>
                <a:cubicBezTo>
                  <a:pt x="6098356" y="2290157"/>
                  <a:pt x="6105866" y="2297666"/>
                  <a:pt x="6113376" y="2312683"/>
                </a:cubicBezTo>
                <a:cubicBezTo>
                  <a:pt x="6124641" y="2331455"/>
                  <a:pt x="6135906" y="2353981"/>
                  <a:pt x="6154681" y="2372753"/>
                </a:cubicBezTo>
                <a:cubicBezTo>
                  <a:pt x="6188477" y="2406542"/>
                  <a:pt x="6226027" y="2444086"/>
                  <a:pt x="6282353" y="2466612"/>
                </a:cubicBezTo>
                <a:cubicBezTo>
                  <a:pt x="6267333" y="2470366"/>
                  <a:pt x="6256067" y="2474121"/>
                  <a:pt x="6244802" y="2477875"/>
                </a:cubicBezTo>
                <a:cubicBezTo>
                  <a:pt x="6244802" y="2496647"/>
                  <a:pt x="6256067" y="2500401"/>
                  <a:pt x="6267333" y="2504155"/>
                </a:cubicBezTo>
                <a:cubicBezTo>
                  <a:pt x="6301127" y="2515418"/>
                  <a:pt x="6323657" y="2537945"/>
                  <a:pt x="6331168" y="2571734"/>
                </a:cubicBezTo>
                <a:cubicBezTo>
                  <a:pt x="6338678" y="2594260"/>
                  <a:pt x="6361208" y="2605523"/>
                  <a:pt x="6379983" y="2616786"/>
                </a:cubicBezTo>
                <a:cubicBezTo>
                  <a:pt x="6391249" y="2620540"/>
                  <a:pt x="6406269" y="2624295"/>
                  <a:pt x="6417533" y="2631803"/>
                </a:cubicBezTo>
                <a:cubicBezTo>
                  <a:pt x="6425043" y="2635558"/>
                  <a:pt x="6432553" y="2643067"/>
                  <a:pt x="6447573" y="2654330"/>
                </a:cubicBezTo>
                <a:cubicBezTo>
                  <a:pt x="6432553" y="2661838"/>
                  <a:pt x="6425043" y="2665593"/>
                  <a:pt x="6413779" y="2669347"/>
                </a:cubicBezTo>
                <a:cubicBezTo>
                  <a:pt x="6398759" y="2673101"/>
                  <a:pt x="6391249" y="2680610"/>
                  <a:pt x="6391249" y="2699382"/>
                </a:cubicBezTo>
                <a:cubicBezTo>
                  <a:pt x="6391249" y="2710645"/>
                  <a:pt x="6387493" y="2725662"/>
                  <a:pt x="6387493" y="2736925"/>
                </a:cubicBezTo>
                <a:cubicBezTo>
                  <a:pt x="6383738" y="2770715"/>
                  <a:pt x="6391249" y="2785732"/>
                  <a:pt x="6425043" y="2785732"/>
                </a:cubicBezTo>
                <a:cubicBezTo>
                  <a:pt x="6447573" y="2789486"/>
                  <a:pt x="6458839" y="2800749"/>
                  <a:pt x="6466349" y="2823276"/>
                </a:cubicBezTo>
                <a:cubicBezTo>
                  <a:pt x="6481369" y="2868328"/>
                  <a:pt x="6466349" y="2909626"/>
                  <a:pt x="6440063" y="2947169"/>
                </a:cubicBezTo>
                <a:cubicBezTo>
                  <a:pt x="6428799" y="2962187"/>
                  <a:pt x="6421289" y="2977204"/>
                  <a:pt x="6421289" y="2999730"/>
                </a:cubicBezTo>
                <a:cubicBezTo>
                  <a:pt x="6421289" y="3010993"/>
                  <a:pt x="6413779" y="3029766"/>
                  <a:pt x="6402513" y="3037274"/>
                </a:cubicBezTo>
                <a:cubicBezTo>
                  <a:pt x="6383738" y="3052291"/>
                  <a:pt x="6372473" y="3071063"/>
                  <a:pt x="6368718" y="3093589"/>
                </a:cubicBezTo>
                <a:cubicBezTo>
                  <a:pt x="6368718" y="3127379"/>
                  <a:pt x="6353698" y="3157413"/>
                  <a:pt x="6338678" y="3187448"/>
                </a:cubicBezTo>
                <a:cubicBezTo>
                  <a:pt x="6327413" y="3202466"/>
                  <a:pt x="6323657" y="3221237"/>
                  <a:pt x="6331168" y="3240010"/>
                </a:cubicBezTo>
                <a:cubicBezTo>
                  <a:pt x="6338678" y="3258781"/>
                  <a:pt x="6338678" y="3277553"/>
                  <a:pt x="6331168" y="3296324"/>
                </a:cubicBezTo>
                <a:cubicBezTo>
                  <a:pt x="6319903" y="3322605"/>
                  <a:pt x="6316147" y="3352640"/>
                  <a:pt x="6297373" y="3375166"/>
                </a:cubicBezTo>
                <a:cubicBezTo>
                  <a:pt x="6286107" y="3390183"/>
                  <a:pt x="6274843" y="3401446"/>
                  <a:pt x="6256067" y="3408955"/>
                </a:cubicBezTo>
                <a:cubicBezTo>
                  <a:pt x="6229782" y="3416464"/>
                  <a:pt x="6226027" y="3423972"/>
                  <a:pt x="6226027" y="3450254"/>
                </a:cubicBezTo>
                <a:cubicBezTo>
                  <a:pt x="6226027" y="3465270"/>
                  <a:pt x="6229782" y="3480288"/>
                  <a:pt x="6226027" y="3495305"/>
                </a:cubicBezTo>
                <a:cubicBezTo>
                  <a:pt x="6226027" y="3506568"/>
                  <a:pt x="6218517" y="3517831"/>
                  <a:pt x="6214762" y="3525340"/>
                </a:cubicBezTo>
                <a:cubicBezTo>
                  <a:pt x="6203497" y="3540358"/>
                  <a:pt x="6192231" y="3551621"/>
                  <a:pt x="6188477" y="3570392"/>
                </a:cubicBezTo>
                <a:cubicBezTo>
                  <a:pt x="6188477" y="3574147"/>
                  <a:pt x="6177211" y="3581655"/>
                  <a:pt x="6173457" y="3581655"/>
                </a:cubicBezTo>
                <a:cubicBezTo>
                  <a:pt x="6128396" y="3589164"/>
                  <a:pt x="6109621" y="3615445"/>
                  <a:pt x="6105866" y="3656743"/>
                </a:cubicBezTo>
                <a:cubicBezTo>
                  <a:pt x="6087091" y="3660497"/>
                  <a:pt x="6072071" y="3664251"/>
                  <a:pt x="6064561" y="3671760"/>
                </a:cubicBezTo>
                <a:cubicBezTo>
                  <a:pt x="6053295" y="3683023"/>
                  <a:pt x="6049541" y="3698040"/>
                  <a:pt x="6045785" y="3713058"/>
                </a:cubicBezTo>
                <a:cubicBezTo>
                  <a:pt x="6042031" y="3724321"/>
                  <a:pt x="6045785" y="3735584"/>
                  <a:pt x="6042031" y="3743093"/>
                </a:cubicBezTo>
                <a:cubicBezTo>
                  <a:pt x="6027011" y="3780636"/>
                  <a:pt x="6027011" y="3814425"/>
                  <a:pt x="6042031" y="3851969"/>
                </a:cubicBezTo>
                <a:cubicBezTo>
                  <a:pt x="6045785" y="3859478"/>
                  <a:pt x="6038275" y="3870741"/>
                  <a:pt x="6034521" y="3882004"/>
                </a:cubicBezTo>
                <a:cubicBezTo>
                  <a:pt x="6019500" y="3912039"/>
                  <a:pt x="6000725" y="3945828"/>
                  <a:pt x="5985705" y="3979617"/>
                </a:cubicBezTo>
                <a:cubicBezTo>
                  <a:pt x="5974440" y="3994635"/>
                  <a:pt x="5963175" y="4005898"/>
                  <a:pt x="5944399" y="4005898"/>
                </a:cubicBezTo>
                <a:cubicBezTo>
                  <a:pt x="5933135" y="4002143"/>
                  <a:pt x="5925625" y="4002143"/>
                  <a:pt x="5914359" y="4005898"/>
                </a:cubicBezTo>
                <a:cubicBezTo>
                  <a:pt x="5891829" y="4005898"/>
                  <a:pt x="5884319" y="4009652"/>
                  <a:pt x="5876809" y="4032178"/>
                </a:cubicBezTo>
                <a:cubicBezTo>
                  <a:pt x="5876809" y="4035932"/>
                  <a:pt x="5876809" y="4039687"/>
                  <a:pt x="5876809" y="4039687"/>
                </a:cubicBezTo>
                <a:cubicBezTo>
                  <a:pt x="5876809" y="4073476"/>
                  <a:pt x="5861789" y="4092248"/>
                  <a:pt x="5831749" y="4103511"/>
                </a:cubicBezTo>
                <a:cubicBezTo>
                  <a:pt x="5816729" y="4111020"/>
                  <a:pt x="5809219" y="4126037"/>
                  <a:pt x="5801709" y="4141054"/>
                </a:cubicBezTo>
                <a:cubicBezTo>
                  <a:pt x="5779179" y="4186107"/>
                  <a:pt x="5779179" y="4234913"/>
                  <a:pt x="5767913" y="4283720"/>
                </a:cubicBezTo>
                <a:cubicBezTo>
                  <a:pt x="5767913" y="4291229"/>
                  <a:pt x="5767913" y="4298737"/>
                  <a:pt x="5771668" y="4302492"/>
                </a:cubicBezTo>
                <a:cubicBezTo>
                  <a:pt x="5794199" y="4340035"/>
                  <a:pt x="5775423" y="4366316"/>
                  <a:pt x="5752893" y="4392596"/>
                </a:cubicBezTo>
                <a:cubicBezTo>
                  <a:pt x="5737873" y="4403859"/>
                  <a:pt x="5726608" y="4418877"/>
                  <a:pt x="5719098" y="4441403"/>
                </a:cubicBezTo>
                <a:cubicBezTo>
                  <a:pt x="5711587" y="4467683"/>
                  <a:pt x="5696567" y="4490210"/>
                  <a:pt x="5659017" y="4493964"/>
                </a:cubicBezTo>
                <a:cubicBezTo>
                  <a:pt x="5613957" y="4493964"/>
                  <a:pt x="5580161" y="4535262"/>
                  <a:pt x="5602692" y="4580314"/>
                </a:cubicBezTo>
                <a:cubicBezTo>
                  <a:pt x="5610202" y="4595332"/>
                  <a:pt x="5610202" y="4602840"/>
                  <a:pt x="5602692" y="4614103"/>
                </a:cubicBezTo>
                <a:cubicBezTo>
                  <a:pt x="5598937" y="4621612"/>
                  <a:pt x="5595182" y="4629121"/>
                  <a:pt x="5595182" y="4636630"/>
                </a:cubicBezTo>
                <a:cubicBezTo>
                  <a:pt x="5591427" y="4655401"/>
                  <a:pt x="5580161" y="4666664"/>
                  <a:pt x="5565141" y="4674173"/>
                </a:cubicBezTo>
                <a:cubicBezTo>
                  <a:pt x="5531346" y="4692945"/>
                  <a:pt x="5512571" y="4722980"/>
                  <a:pt x="5512571" y="4764278"/>
                </a:cubicBezTo>
                <a:cubicBezTo>
                  <a:pt x="5508816" y="4805576"/>
                  <a:pt x="5505061" y="4850628"/>
                  <a:pt x="5475021" y="4888171"/>
                </a:cubicBezTo>
                <a:cubicBezTo>
                  <a:pt x="5467511" y="4895680"/>
                  <a:pt x="5467511" y="4910697"/>
                  <a:pt x="5463755" y="4921961"/>
                </a:cubicBezTo>
                <a:cubicBezTo>
                  <a:pt x="5456245" y="4948241"/>
                  <a:pt x="5441225" y="4959504"/>
                  <a:pt x="5414941" y="4963258"/>
                </a:cubicBezTo>
                <a:cubicBezTo>
                  <a:pt x="5384900" y="4970767"/>
                  <a:pt x="5354860" y="4978276"/>
                  <a:pt x="5328575" y="4989539"/>
                </a:cubicBezTo>
                <a:cubicBezTo>
                  <a:pt x="5321065" y="4989539"/>
                  <a:pt x="5313555" y="4997048"/>
                  <a:pt x="5309799" y="5004556"/>
                </a:cubicBezTo>
                <a:cubicBezTo>
                  <a:pt x="5302289" y="5008311"/>
                  <a:pt x="5298535" y="5019574"/>
                  <a:pt x="5287269" y="5023328"/>
                </a:cubicBezTo>
                <a:cubicBezTo>
                  <a:pt x="5264739" y="5042100"/>
                  <a:pt x="5260984" y="5060872"/>
                  <a:pt x="5268494" y="5087152"/>
                </a:cubicBezTo>
                <a:cubicBezTo>
                  <a:pt x="5276004" y="5109678"/>
                  <a:pt x="5279759" y="5128450"/>
                  <a:pt x="5287269" y="5147222"/>
                </a:cubicBezTo>
                <a:cubicBezTo>
                  <a:pt x="5302289" y="5184765"/>
                  <a:pt x="5283514" y="5237326"/>
                  <a:pt x="5249719" y="5252344"/>
                </a:cubicBezTo>
                <a:cubicBezTo>
                  <a:pt x="5230944" y="5259853"/>
                  <a:pt x="5212169" y="5263607"/>
                  <a:pt x="5189639" y="5259853"/>
                </a:cubicBezTo>
                <a:cubicBezTo>
                  <a:pt x="5163353" y="5252344"/>
                  <a:pt x="5152088" y="5256098"/>
                  <a:pt x="5137068" y="5282379"/>
                </a:cubicBezTo>
                <a:cubicBezTo>
                  <a:pt x="5118293" y="5319922"/>
                  <a:pt x="5099517" y="5353711"/>
                  <a:pt x="5095763" y="5398764"/>
                </a:cubicBezTo>
                <a:cubicBezTo>
                  <a:pt x="5092007" y="5406272"/>
                  <a:pt x="5084497" y="5413781"/>
                  <a:pt x="5076987" y="5417535"/>
                </a:cubicBezTo>
                <a:cubicBezTo>
                  <a:pt x="5058213" y="5432553"/>
                  <a:pt x="5050703" y="5447570"/>
                  <a:pt x="5050703" y="5470096"/>
                </a:cubicBezTo>
                <a:cubicBezTo>
                  <a:pt x="5046947" y="5485114"/>
                  <a:pt x="5043192" y="5496377"/>
                  <a:pt x="5039437" y="5507640"/>
                </a:cubicBezTo>
                <a:cubicBezTo>
                  <a:pt x="5024417" y="5530166"/>
                  <a:pt x="5009397" y="5537675"/>
                  <a:pt x="4983112" y="5533921"/>
                </a:cubicBezTo>
                <a:cubicBezTo>
                  <a:pt x="4983112" y="5530166"/>
                  <a:pt x="4979357" y="5530166"/>
                  <a:pt x="4979357" y="5530166"/>
                </a:cubicBezTo>
                <a:cubicBezTo>
                  <a:pt x="4938051" y="5518903"/>
                  <a:pt x="4938051" y="5518903"/>
                  <a:pt x="4938051" y="5560201"/>
                </a:cubicBezTo>
                <a:cubicBezTo>
                  <a:pt x="4938051" y="5597745"/>
                  <a:pt x="4904256" y="5624025"/>
                  <a:pt x="4866706" y="5609008"/>
                </a:cubicBezTo>
                <a:cubicBezTo>
                  <a:pt x="4851685" y="5601499"/>
                  <a:pt x="4840421" y="5605253"/>
                  <a:pt x="4825401" y="5612762"/>
                </a:cubicBezTo>
                <a:cubicBezTo>
                  <a:pt x="4802871" y="5627779"/>
                  <a:pt x="4776585" y="5639042"/>
                  <a:pt x="4754055" y="5657814"/>
                </a:cubicBezTo>
                <a:cubicBezTo>
                  <a:pt x="4739035" y="5665323"/>
                  <a:pt x="4727769" y="5680340"/>
                  <a:pt x="4720259" y="5695357"/>
                </a:cubicBezTo>
                <a:cubicBezTo>
                  <a:pt x="4705239" y="5729147"/>
                  <a:pt x="4686465" y="5759181"/>
                  <a:pt x="4656424" y="5781707"/>
                </a:cubicBezTo>
                <a:cubicBezTo>
                  <a:pt x="4656424" y="5785462"/>
                  <a:pt x="4656424" y="5785462"/>
                  <a:pt x="4652669" y="5785462"/>
                </a:cubicBezTo>
                <a:cubicBezTo>
                  <a:pt x="4633894" y="5823005"/>
                  <a:pt x="4615119" y="5856795"/>
                  <a:pt x="4596343" y="5894339"/>
                </a:cubicBezTo>
                <a:cubicBezTo>
                  <a:pt x="4592589" y="5901847"/>
                  <a:pt x="4592589" y="5913110"/>
                  <a:pt x="4596343" y="5920619"/>
                </a:cubicBezTo>
                <a:cubicBezTo>
                  <a:pt x="4603853" y="5973180"/>
                  <a:pt x="4592589" y="6021987"/>
                  <a:pt x="4551283" y="6059530"/>
                </a:cubicBezTo>
                <a:cubicBezTo>
                  <a:pt x="4532508" y="6074547"/>
                  <a:pt x="4524998" y="6093319"/>
                  <a:pt x="4521243" y="6115845"/>
                </a:cubicBezTo>
                <a:cubicBezTo>
                  <a:pt x="4513733" y="6145880"/>
                  <a:pt x="4506223" y="6153389"/>
                  <a:pt x="4476183" y="6157143"/>
                </a:cubicBezTo>
                <a:cubicBezTo>
                  <a:pt x="4464917" y="6160897"/>
                  <a:pt x="4453653" y="6168407"/>
                  <a:pt x="4438633" y="6175915"/>
                </a:cubicBezTo>
                <a:cubicBezTo>
                  <a:pt x="4438633" y="6175915"/>
                  <a:pt x="4434877" y="6179669"/>
                  <a:pt x="4431122" y="6179669"/>
                </a:cubicBezTo>
                <a:cubicBezTo>
                  <a:pt x="4378552" y="6205950"/>
                  <a:pt x="4344757" y="6254757"/>
                  <a:pt x="4310961" y="6299809"/>
                </a:cubicBezTo>
                <a:cubicBezTo>
                  <a:pt x="4295941" y="6322335"/>
                  <a:pt x="4277166" y="6341107"/>
                  <a:pt x="4250881" y="6341107"/>
                </a:cubicBezTo>
                <a:cubicBezTo>
                  <a:pt x="4239615" y="6344861"/>
                  <a:pt x="4232105" y="6352370"/>
                  <a:pt x="4220841" y="6356124"/>
                </a:cubicBezTo>
                <a:cubicBezTo>
                  <a:pt x="4205821" y="6367387"/>
                  <a:pt x="4187045" y="6363633"/>
                  <a:pt x="4168270" y="6356124"/>
                </a:cubicBezTo>
                <a:cubicBezTo>
                  <a:pt x="4145740" y="6344861"/>
                  <a:pt x="4119455" y="6337353"/>
                  <a:pt x="4093169" y="6326089"/>
                </a:cubicBezTo>
                <a:cubicBezTo>
                  <a:pt x="4063129" y="6314826"/>
                  <a:pt x="4033089" y="6318581"/>
                  <a:pt x="4006804" y="6344861"/>
                </a:cubicBezTo>
                <a:cubicBezTo>
                  <a:pt x="3991784" y="6363633"/>
                  <a:pt x="3973009" y="6378651"/>
                  <a:pt x="3969253" y="6408685"/>
                </a:cubicBezTo>
                <a:cubicBezTo>
                  <a:pt x="3965499" y="6423703"/>
                  <a:pt x="3946723" y="6438720"/>
                  <a:pt x="3935458" y="6446229"/>
                </a:cubicBezTo>
                <a:cubicBezTo>
                  <a:pt x="3901663" y="6461246"/>
                  <a:pt x="3864113" y="6476263"/>
                  <a:pt x="3826562" y="6457492"/>
                </a:cubicBezTo>
                <a:cubicBezTo>
                  <a:pt x="3807787" y="6446229"/>
                  <a:pt x="3792767" y="6446229"/>
                  <a:pt x="3770237" y="6457492"/>
                </a:cubicBezTo>
                <a:cubicBezTo>
                  <a:pt x="3762727" y="6465001"/>
                  <a:pt x="3751462" y="6465001"/>
                  <a:pt x="3740197" y="6468755"/>
                </a:cubicBezTo>
                <a:cubicBezTo>
                  <a:pt x="3698891" y="6476263"/>
                  <a:pt x="3672606" y="6502544"/>
                  <a:pt x="3661341" y="6540087"/>
                </a:cubicBezTo>
                <a:cubicBezTo>
                  <a:pt x="3657586" y="6558859"/>
                  <a:pt x="3646321" y="6570123"/>
                  <a:pt x="3631301" y="6573877"/>
                </a:cubicBezTo>
                <a:cubicBezTo>
                  <a:pt x="3612525" y="6577631"/>
                  <a:pt x="3605015" y="6588894"/>
                  <a:pt x="3597505" y="6603911"/>
                </a:cubicBezTo>
                <a:cubicBezTo>
                  <a:pt x="3578730" y="6645209"/>
                  <a:pt x="3552445" y="6660227"/>
                  <a:pt x="3507385" y="6652718"/>
                </a:cubicBezTo>
                <a:cubicBezTo>
                  <a:pt x="3488609" y="6648964"/>
                  <a:pt x="3466079" y="6645209"/>
                  <a:pt x="3447304" y="6641455"/>
                </a:cubicBezTo>
                <a:cubicBezTo>
                  <a:pt x="3421019" y="6637701"/>
                  <a:pt x="3402244" y="6622683"/>
                  <a:pt x="3394734" y="6600157"/>
                </a:cubicBezTo>
                <a:cubicBezTo>
                  <a:pt x="3390979" y="6596403"/>
                  <a:pt x="3387224" y="6588894"/>
                  <a:pt x="3383469" y="6585140"/>
                </a:cubicBezTo>
                <a:cubicBezTo>
                  <a:pt x="3357183" y="6562613"/>
                  <a:pt x="3327143" y="6543842"/>
                  <a:pt x="3300858" y="6521316"/>
                </a:cubicBezTo>
                <a:cubicBezTo>
                  <a:pt x="3289593" y="6513807"/>
                  <a:pt x="3278328" y="6506299"/>
                  <a:pt x="3270818" y="6498789"/>
                </a:cubicBezTo>
                <a:cubicBezTo>
                  <a:pt x="3237023" y="6457492"/>
                  <a:pt x="3195717" y="6442475"/>
                  <a:pt x="3143147" y="6438720"/>
                </a:cubicBezTo>
                <a:cubicBezTo>
                  <a:pt x="3139392" y="6449983"/>
                  <a:pt x="3139392" y="6461246"/>
                  <a:pt x="3135637" y="6472509"/>
                </a:cubicBezTo>
                <a:cubicBezTo>
                  <a:pt x="3124371" y="6476263"/>
                  <a:pt x="3109351" y="6480018"/>
                  <a:pt x="3094331" y="6483772"/>
                </a:cubicBezTo>
                <a:cubicBezTo>
                  <a:pt x="3094331" y="6495035"/>
                  <a:pt x="3098086" y="6506299"/>
                  <a:pt x="3098086" y="6517561"/>
                </a:cubicBezTo>
                <a:cubicBezTo>
                  <a:pt x="3083066" y="6521316"/>
                  <a:pt x="3071801" y="6525070"/>
                  <a:pt x="3056781" y="6525070"/>
                </a:cubicBezTo>
                <a:cubicBezTo>
                  <a:pt x="3056781" y="6540087"/>
                  <a:pt x="3056781" y="6551351"/>
                  <a:pt x="3056781" y="6558859"/>
                </a:cubicBezTo>
                <a:cubicBezTo>
                  <a:pt x="3022986" y="6566368"/>
                  <a:pt x="3011721" y="6558859"/>
                  <a:pt x="3015476" y="6532579"/>
                </a:cubicBezTo>
                <a:cubicBezTo>
                  <a:pt x="3019231" y="6513807"/>
                  <a:pt x="3019231" y="6495035"/>
                  <a:pt x="3011721" y="6480018"/>
                </a:cubicBezTo>
                <a:cubicBezTo>
                  <a:pt x="3007965" y="6465001"/>
                  <a:pt x="3004211" y="6453737"/>
                  <a:pt x="3000455" y="6438720"/>
                </a:cubicBezTo>
                <a:cubicBezTo>
                  <a:pt x="2992945" y="6416194"/>
                  <a:pt x="2985435" y="6412439"/>
                  <a:pt x="2959150" y="6416194"/>
                </a:cubicBezTo>
                <a:cubicBezTo>
                  <a:pt x="2944130" y="6419948"/>
                  <a:pt x="2925355" y="6423703"/>
                  <a:pt x="2921600" y="6446229"/>
                </a:cubicBezTo>
                <a:cubicBezTo>
                  <a:pt x="2917845" y="6442475"/>
                  <a:pt x="2914090" y="6442475"/>
                  <a:pt x="2914090" y="6438720"/>
                </a:cubicBezTo>
                <a:cubicBezTo>
                  <a:pt x="2906580" y="6427457"/>
                  <a:pt x="2895315" y="6423703"/>
                  <a:pt x="2884049" y="6431211"/>
                </a:cubicBezTo>
                <a:cubicBezTo>
                  <a:pt x="2869029" y="6442475"/>
                  <a:pt x="2880295" y="6453737"/>
                  <a:pt x="2887805" y="6461246"/>
                </a:cubicBezTo>
                <a:cubicBezTo>
                  <a:pt x="2914090" y="6487527"/>
                  <a:pt x="2910335" y="6525070"/>
                  <a:pt x="2884049" y="6551351"/>
                </a:cubicBezTo>
                <a:cubicBezTo>
                  <a:pt x="2861519" y="6566368"/>
                  <a:pt x="2842744" y="6585140"/>
                  <a:pt x="2823969" y="6603911"/>
                </a:cubicBezTo>
                <a:cubicBezTo>
                  <a:pt x="2805194" y="6618929"/>
                  <a:pt x="2782664" y="6622683"/>
                  <a:pt x="2763889" y="6618929"/>
                </a:cubicBezTo>
                <a:cubicBezTo>
                  <a:pt x="2733848" y="6615175"/>
                  <a:pt x="2715073" y="6622683"/>
                  <a:pt x="2700053" y="6641455"/>
                </a:cubicBezTo>
                <a:cubicBezTo>
                  <a:pt x="2692543" y="6648964"/>
                  <a:pt x="2681278" y="6656473"/>
                  <a:pt x="2677523" y="6663981"/>
                </a:cubicBezTo>
                <a:cubicBezTo>
                  <a:pt x="2666258" y="6678999"/>
                  <a:pt x="2651238" y="6686507"/>
                  <a:pt x="2632463" y="6686507"/>
                </a:cubicBezTo>
                <a:cubicBezTo>
                  <a:pt x="2602422" y="6686507"/>
                  <a:pt x="2594912" y="6694016"/>
                  <a:pt x="2606177" y="6720297"/>
                </a:cubicBezTo>
                <a:cubicBezTo>
                  <a:pt x="2617443" y="6746577"/>
                  <a:pt x="2613687" y="6765349"/>
                  <a:pt x="2591157" y="6780367"/>
                </a:cubicBezTo>
                <a:cubicBezTo>
                  <a:pt x="2583647" y="6787875"/>
                  <a:pt x="2579892" y="6795384"/>
                  <a:pt x="2576137" y="6799138"/>
                </a:cubicBezTo>
                <a:cubicBezTo>
                  <a:pt x="2549852" y="6821665"/>
                  <a:pt x="2527322" y="6832927"/>
                  <a:pt x="2493527" y="6817910"/>
                </a:cubicBezTo>
                <a:cubicBezTo>
                  <a:pt x="2482261" y="6814155"/>
                  <a:pt x="2467241" y="6814155"/>
                  <a:pt x="2452221" y="6810401"/>
                </a:cubicBezTo>
                <a:cubicBezTo>
                  <a:pt x="2452221" y="6810401"/>
                  <a:pt x="2448466" y="6814155"/>
                  <a:pt x="2444711" y="6810401"/>
                </a:cubicBezTo>
                <a:cubicBezTo>
                  <a:pt x="2403406" y="6791629"/>
                  <a:pt x="2362100" y="6810401"/>
                  <a:pt x="2320795" y="6810401"/>
                </a:cubicBezTo>
                <a:cubicBezTo>
                  <a:pt x="2302020" y="6810401"/>
                  <a:pt x="2290755" y="6817910"/>
                  <a:pt x="2279490" y="6836681"/>
                </a:cubicBezTo>
                <a:cubicBezTo>
                  <a:pt x="2245695" y="6889243"/>
                  <a:pt x="2196879" y="6919277"/>
                  <a:pt x="2133043" y="6911769"/>
                </a:cubicBezTo>
                <a:cubicBezTo>
                  <a:pt x="2114268" y="6908015"/>
                  <a:pt x="2099248" y="6911769"/>
                  <a:pt x="2087983" y="6923032"/>
                </a:cubicBezTo>
                <a:cubicBezTo>
                  <a:pt x="2061698" y="6941803"/>
                  <a:pt x="2039168" y="6964330"/>
                  <a:pt x="2012883" y="6983101"/>
                </a:cubicBezTo>
                <a:cubicBezTo>
                  <a:pt x="2005372" y="6990611"/>
                  <a:pt x="2001617" y="6998119"/>
                  <a:pt x="1994107" y="7009382"/>
                </a:cubicBezTo>
                <a:cubicBezTo>
                  <a:pt x="1979087" y="7035663"/>
                  <a:pt x="1982842" y="7043171"/>
                  <a:pt x="2009127" y="7058189"/>
                </a:cubicBezTo>
                <a:cubicBezTo>
                  <a:pt x="2031658" y="7073206"/>
                  <a:pt x="2035413" y="7080715"/>
                  <a:pt x="2024148" y="7106995"/>
                </a:cubicBezTo>
                <a:cubicBezTo>
                  <a:pt x="2012883" y="7140785"/>
                  <a:pt x="1994107" y="7163311"/>
                  <a:pt x="1956557" y="7170819"/>
                </a:cubicBezTo>
                <a:cubicBezTo>
                  <a:pt x="1930272" y="7174573"/>
                  <a:pt x="1907742" y="7189591"/>
                  <a:pt x="1888967" y="7208363"/>
                </a:cubicBezTo>
                <a:cubicBezTo>
                  <a:pt x="1866436" y="7227135"/>
                  <a:pt x="1843906" y="7238397"/>
                  <a:pt x="1821376" y="7253415"/>
                </a:cubicBezTo>
                <a:cubicBezTo>
                  <a:pt x="1813866" y="7257169"/>
                  <a:pt x="1806356" y="7257169"/>
                  <a:pt x="1802601" y="7257169"/>
                </a:cubicBezTo>
                <a:cubicBezTo>
                  <a:pt x="1780071" y="7253415"/>
                  <a:pt x="1757540" y="7253415"/>
                  <a:pt x="1738765" y="7245907"/>
                </a:cubicBezTo>
                <a:cubicBezTo>
                  <a:pt x="1727500" y="7245907"/>
                  <a:pt x="1719990" y="7238397"/>
                  <a:pt x="1708725" y="7230889"/>
                </a:cubicBezTo>
                <a:cubicBezTo>
                  <a:pt x="1689950" y="7215871"/>
                  <a:pt x="1686195" y="7215871"/>
                  <a:pt x="1671175" y="7234643"/>
                </a:cubicBezTo>
                <a:cubicBezTo>
                  <a:pt x="1656155" y="7253415"/>
                  <a:pt x="1633624" y="7264678"/>
                  <a:pt x="1611094" y="7275941"/>
                </a:cubicBezTo>
                <a:cubicBezTo>
                  <a:pt x="1592319" y="7283450"/>
                  <a:pt x="1543504" y="7260924"/>
                  <a:pt x="1535994" y="7242152"/>
                </a:cubicBezTo>
                <a:cubicBezTo>
                  <a:pt x="1532239" y="7242152"/>
                  <a:pt x="1532239" y="7238397"/>
                  <a:pt x="1532239" y="7234643"/>
                </a:cubicBezTo>
                <a:cubicBezTo>
                  <a:pt x="1539749" y="7208363"/>
                  <a:pt x="1520974" y="7197100"/>
                  <a:pt x="1502198" y="7185837"/>
                </a:cubicBezTo>
                <a:cubicBezTo>
                  <a:pt x="1468403" y="7163311"/>
                  <a:pt x="1434608" y="7137030"/>
                  <a:pt x="1397058" y="7110749"/>
                </a:cubicBezTo>
                <a:cubicBezTo>
                  <a:pt x="1351997" y="7076961"/>
                  <a:pt x="1310692" y="7039417"/>
                  <a:pt x="1254366" y="7020645"/>
                </a:cubicBezTo>
                <a:cubicBezTo>
                  <a:pt x="1213061" y="7009382"/>
                  <a:pt x="1179266" y="6979347"/>
                  <a:pt x="1152981" y="6945558"/>
                </a:cubicBezTo>
                <a:cubicBezTo>
                  <a:pt x="1137961" y="6923032"/>
                  <a:pt x="1134205" y="6889243"/>
                  <a:pt x="1126695" y="6862962"/>
                </a:cubicBezTo>
                <a:cubicBezTo>
                  <a:pt x="1126695" y="6851699"/>
                  <a:pt x="1126695" y="6844191"/>
                  <a:pt x="1122940" y="6836681"/>
                </a:cubicBezTo>
                <a:cubicBezTo>
                  <a:pt x="1107920" y="6802893"/>
                  <a:pt x="1092900" y="6772857"/>
                  <a:pt x="1074125" y="6742823"/>
                </a:cubicBezTo>
                <a:cubicBezTo>
                  <a:pt x="1066615" y="6727805"/>
                  <a:pt x="1051595" y="6712788"/>
                  <a:pt x="1036575" y="6701525"/>
                </a:cubicBezTo>
                <a:cubicBezTo>
                  <a:pt x="1032820" y="6694016"/>
                  <a:pt x="1025310" y="6690262"/>
                  <a:pt x="1017800" y="6682753"/>
                </a:cubicBezTo>
                <a:cubicBezTo>
                  <a:pt x="1002779" y="6667735"/>
                  <a:pt x="1002779" y="6656473"/>
                  <a:pt x="1014045" y="6637701"/>
                </a:cubicBezTo>
                <a:cubicBezTo>
                  <a:pt x="1021555" y="6622683"/>
                  <a:pt x="1029065" y="6607666"/>
                  <a:pt x="1036575" y="6596403"/>
                </a:cubicBezTo>
                <a:cubicBezTo>
                  <a:pt x="1021555" y="6577631"/>
                  <a:pt x="1010290" y="6558859"/>
                  <a:pt x="1017800" y="6536333"/>
                </a:cubicBezTo>
                <a:cubicBezTo>
                  <a:pt x="1021555" y="6532579"/>
                  <a:pt x="1017800" y="6525070"/>
                  <a:pt x="1014045" y="6521316"/>
                </a:cubicBezTo>
                <a:cubicBezTo>
                  <a:pt x="1010290" y="6510053"/>
                  <a:pt x="1010290" y="6498789"/>
                  <a:pt x="1017800" y="6491281"/>
                </a:cubicBezTo>
                <a:cubicBezTo>
                  <a:pt x="1029065" y="6476263"/>
                  <a:pt x="1025310" y="6465001"/>
                  <a:pt x="1017800" y="6449983"/>
                </a:cubicBezTo>
                <a:cubicBezTo>
                  <a:pt x="999024" y="6419948"/>
                  <a:pt x="991514" y="6389913"/>
                  <a:pt x="991514" y="6356124"/>
                </a:cubicBezTo>
                <a:cubicBezTo>
                  <a:pt x="991514" y="6337353"/>
                  <a:pt x="984004" y="6322335"/>
                  <a:pt x="980249" y="6303563"/>
                </a:cubicBezTo>
                <a:cubicBezTo>
                  <a:pt x="976494" y="6284791"/>
                  <a:pt x="965229" y="6273529"/>
                  <a:pt x="950209" y="6269774"/>
                </a:cubicBezTo>
                <a:cubicBezTo>
                  <a:pt x="931434" y="6258511"/>
                  <a:pt x="920169" y="6243493"/>
                  <a:pt x="923924" y="6220967"/>
                </a:cubicBezTo>
                <a:cubicBezTo>
                  <a:pt x="935189" y="6160897"/>
                  <a:pt x="920169" y="6100828"/>
                  <a:pt x="905149" y="6044513"/>
                </a:cubicBezTo>
                <a:cubicBezTo>
                  <a:pt x="886373" y="5976934"/>
                  <a:pt x="848823" y="5916865"/>
                  <a:pt x="792498" y="5875567"/>
                </a:cubicBezTo>
                <a:cubicBezTo>
                  <a:pt x="769968" y="5856795"/>
                  <a:pt x="751192" y="5834269"/>
                  <a:pt x="728662" y="5815497"/>
                </a:cubicBezTo>
                <a:cubicBezTo>
                  <a:pt x="724907" y="5811743"/>
                  <a:pt x="721152" y="5804234"/>
                  <a:pt x="717397" y="5796725"/>
                </a:cubicBezTo>
                <a:cubicBezTo>
                  <a:pt x="702377" y="5759181"/>
                  <a:pt x="683602" y="5721638"/>
                  <a:pt x="668582" y="5684095"/>
                </a:cubicBezTo>
                <a:cubicBezTo>
                  <a:pt x="661072" y="5661569"/>
                  <a:pt x="657317" y="5635288"/>
                  <a:pt x="649807" y="5609008"/>
                </a:cubicBezTo>
                <a:cubicBezTo>
                  <a:pt x="642296" y="5571464"/>
                  <a:pt x="627276" y="5533921"/>
                  <a:pt x="616011" y="5496377"/>
                </a:cubicBezTo>
                <a:cubicBezTo>
                  <a:pt x="604746" y="5462588"/>
                  <a:pt x="593481" y="5425044"/>
                  <a:pt x="578461" y="5391255"/>
                </a:cubicBezTo>
                <a:cubicBezTo>
                  <a:pt x="563441" y="5353711"/>
                  <a:pt x="548421" y="5312414"/>
                  <a:pt x="514625" y="5286133"/>
                </a:cubicBezTo>
                <a:cubicBezTo>
                  <a:pt x="503360" y="5274870"/>
                  <a:pt x="492095" y="5259853"/>
                  <a:pt x="488340" y="5248589"/>
                </a:cubicBezTo>
                <a:cubicBezTo>
                  <a:pt x="473320" y="5214800"/>
                  <a:pt x="447035" y="5184765"/>
                  <a:pt x="428260" y="5154731"/>
                </a:cubicBezTo>
                <a:cubicBezTo>
                  <a:pt x="416995" y="5135959"/>
                  <a:pt x="405730" y="5117187"/>
                  <a:pt x="394464" y="5102170"/>
                </a:cubicBezTo>
                <a:cubicBezTo>
                  <a:pt x="390709" y="5098415"/>
                  <a:pt x="386954" y="5090907"/>
                  <a:pt x="386954" y="5087152"/>
                </a:cubicBezTo>
                <a:cubicBezTo>
                  <a:pt x="383199" y="5045854"/>
                  <a:pt x="349404" y="5015819"/>
                  <a:pt x="341894" y="4974522"/>
                </a:cubicBezTo>
                <a:cubicBezTo>
                  <a:pt x="334384" y="4948241"/>
                  <a:pt x="326874" y="4918206"/>
                  <a:pt x="326874" y="4891926"/>
                </a:cubicBezTo>
                <a:cubicBezTo>
                  <a:pt x="323119" y="4850628"/>
                  <a:pt x="300589" y="4824347"/>
                  <a:pt x="266793" y="4809330"/>
                </a:cubicBezTo>
                <a:cubicBezTo>
                  <a:pt x="263038" y="4809330"/>
                  <a:pt x="263038" y="4809330"/>
                  <a:pt x="263038" y="4805576"/>
                </a:cubicBezTo>
                <a:cubicBezTo>
                  <a:pt x="259283" y="4805576"/>
                  <a:pt x="259283" y="4805576"/>
                  <a:pt x="259283" y="4801821"/>
                </a:cubicBezTo>
                <a:cubicBezTo>
                  <a:pt x="266793" y="4794312"/>
                  <a:pt x="274304" y="4790558"/>
                  <a:pt x="285569" y="4786804"/>
                </a:cubicBezTo>
                <a:cubicBezTo>
                  <a:pt x="278059" y="4783049"/>
                  <a:pt x="274304" y="4779295"/>
                  <a:pt x="270549" y="4779295"/>
                </a:cubicBezTo>
                <a:cubicBezTo>
                  <a:pt x="240508" y="4775541"/>
                  <a:pt x="217978" y="4760523"/>
                  <a:pt x="199203" y="4734243"/>
                </a:cubicBezTo>
                <a:cubicBezTo>
                  <a:pt x="184183" y="4715471"/>
                  <a:pt x="165408" y="4692945"/>
                  <a:pt x="146632" y="4674173"/>
                </a:cubicBezTo>
                <a:cubicBezTo>
                  <a:pt x="124102" y="4644138"/>
                  <a:pt x="120347" y="4602840"/>
                  <a:pt x="105327" y="4569051"/>
                </a:cubicBezTo>
                <a:cubicBezTo>
                  <a:pt x="94062" y="4527753"/>
                  <a:pt x="79042" y="4490210"/>
                  <a:pt x="49002" y="4460175"/>
                </a:cubicBezTo>
                <a:cubicBezTo>
                  <a:pt x="33982" y="4441403"/>
                  <a:pt x="26471" y="4426386"/>
                  <a:pt x="26471" y="4403859"/>
                </a:cubicBezTo>
                <a:cubicBezTo>
                  <a:pt x="26471" y="4388842"/>
                  <a:pt x="22716" y="4373825"/>
                  <a:pt x="15206" y="4362562"/>
                </a:cubicBezTo>
                <a:cubicBezTo>
                  <a:pt x="3941" y="4340035"/>
                  <a:pt x="-3569" y="4321264"/>
                  <a:pt x="18961" y="4302492"/>
                </a:cubicBezTo>
                <a:cubicBezTo>
                  <a:pt x="33982" y="4287474"/>
                  <a:pt x="30227" y="4264948"/>
                  <a:pt x="18961" y="4249931"/>
                </a:cubicBezTo>
                <a:cubicBezTo>
                  <a:pt x="7696" y="4234913"/>
                  <a:pt x="11451" y="4216142"/>
                  <a:pt x="18961" y="4201124"/>
                </a:cubicBezTo>
                <a:cubicBezTo>
                  <a:pt x="26471" y="4171089"/>
                  <a:pt x="37737" y="4144809"/>
                  <a:pt x="45247" y="4118528"/>
                </a:cubicBezTo>
                <a:cubicBezTo>
                  <a:pt x="56512" y="4084739"/>
                  <a:pt x="45247" y="4054704"/>
                  <a:pt x="22716" y="4032178"/>
                </a:cubicBezTo>
                <a:cubicBezTo>
                  <a:pt x="-3569" y="4013406"/>
                  <a:pt x="186" y="3990880"/>
                  <a:pt x="186" y="3968354"/>
                </a:cubicBezTo>
                <a:cubicBezTo>
                  <a:pt x="186" y="3953337"/>
                  <a:pt x="3941" y="3938319"/>
                  <a:pt x="3941" y="3923302"/>
                </a:cubicBezTo>
                <a:cubicBezTo>
                  <a:pt x="7696" y="3919547"/>
                  <a:pt x="3941" y="3912039"/>
                  <a:pt x="7696" y="3908284"/>
                </a:cubicBezTo>
                <a:cubicBezTo>
                  <a:pt x="22716" y="3885758"/>
                  <a:pt x="18961" y="3863232"/>
                  <a:pt x="15206" y="3840706"/>
                </a:cubicBezTo>
                <a:cubicBezTo>
                  <a:pt x="11451" y="3814425"/>
                  <a:pt x="15206" y="3791899"/>
                  <a:pt x="41492" y="3776882"/>
                </a:cubicBezTo>
                <a:cubicBezTo>
                  <a:pt x="49002" y="3773128"/>
                  <a:pt x="56512" y="3761865"/>
                  <a:pt x="67777" y="3754356"/>
                </a:cubicBezTo>
                <a:cubicBezTo>
                  <a:pt x="79042" y="3743093"/>
                  <a:pt x="86552" y="3731830"/>
                  <a:pt x="79042" y="3713058"/>
                </a:cubicBezTo>
                <a:cubicBezTo>
                  <a:pt x="75287" y="3701795"/>
                  <a:pt x="82797" y="3694286"/>
                  <a:pt x="90307" y="3683023"/>
                </a:cubicBezTo>
                <a:cubicBezTo>
                  <a:pt x="109082" y="3660497"/>
                  <a:pt x="105327" y="3656743"/>
                  <a:pt x="86552" y="3637971"/>
                </a:cubicBezTo>
                <a:cubicBezTo>
                  <a:pt x="64022" y="3622953"/>
                  <a:pt x="60267" y="3596673"/>
                  <a:pt x="75287" y="3574147"/>
                </a:cubicBezTo>
                <a:cubicBezTo>
                  <a:pt x="79042" y="3570392"/>
                  <a:pt x="86552" y="3566638"/>
                  <a:pt x="94062" y="3562884"/>
                </a:cubicBezTo>
                <a:cubicBezTo>
                  <a:pt x="112837" y="3555375"/>
                  <a:pt x="131612" y="3551621"/>
                  <a:pt x="146632" y="3547866"/>
                </a:cubicBezTo>
                <a:cubicBezTo>
                  <a:pt x="165408" y="3540358"/>
                  <a:pt x="172918" y="3529094"/>
                  <a:pt x="172918" y="3510323"/>
                </a:cubicBezTo>
                <a:cubicBezTo>
                  <a:pt x="172918" y="3487797"/>
                  <a:pt x="172918" y="3465270"/>
                  <a:pt x="157898" y="3446499"/>
                </a:cubicBezTo>
                <a:cubicBezTo>
                  <a:pt x="146632" y="3431481"/>
                  <a:pt x="139122" y="3412709"/>
                  <a:pt x="131612" y="3393938"/>
                </a:cubicBezTo>
                <a:cubicBezTo>
                  <a:pt x="127857" y="3367657"/>
                  <a:pt x="142877" y="3348885"/>
                  <a:pt x="150388" y="3326359"/>
                </a:cubicBezTo>
                <a:cubicBezTo>
                  <a:pt x="154143" y="3318851"/>
                  <a:pt x="161653" y="3315096"/>
                  <a:pt x="161653" y="3303833"/>
                </a:cubicBezTo>
                <a:cubicBezTo>
                  <a:pt x="180428" y="3262535"/>
                  <a:pt x="206713" y="3228746"/>
                  <a:pt x="251773" y="3209974"/>
                </a:cubicBezTo>
                <a:cubicBezTo>
                  <a:pt x="270549" y="3202466"/>
                  <a:pt x="281814" y="3194957"/>
                  <a:pt x="281814" y="3172431"/>
                </a:cubicBezTo>
                <a:cubicBezTo>
                  <a:pt x="281814" y="3153659"/>
                  <a:pt x="296834" y="3146150"/>
                  <a:pt x="311854" y="3142397"/>
                </a:cubicBezTo>
                <a:cubicBezTo>
                  <a:pt x="326874" y="3134888"/>
                  <a:pt x="341894" y="3131133"/>
                  <a:pt x="349404" y="3116115"/>
                </a:cubicBezTo>
                <a:cubicBezTo>
                  <a:pt x="353159" y="3097344"/>
                  <a:pt x="349404" y="3082326"/>
                  <a:pt x="330629" y="3063554"/>
                </a:cubicBezTo>
                <a:cubicBezTo>
                  <a:pt x="323119" y="3052291"/>
                  <a:pt x="311854" y="3044783"/>
                  <a:pt x="304344" y="3033520"/>
                </a:cubicBezTo>
                <a:cubicBezTo>
                  <a:pt x="293079" y="2999730"/>
                  <a:pt x="304344" y="2984713"/>
                  <a:pt x="338139" y="2980959"/>
                </a:cubicBezTo>
                <a:cubicBezTo>
                  <a:pt x="353159" y="2977204"/>
                  <a:pt x="364424" y="2977204"/>
                  <a:pt x="379444" y="2973450"/>
                </a:cubicBezTo>
                <a:cubicBezTo>
                  <a:pt x="394464" y="2965941"/>
                  <a:pt x="398220" y="2958432"/>
                  <a:pt x="390709" y="2943415"/>
                </a:cubicBezTo>
                <a:cubicBezTo>
                  <a:pt x="368179" y="2898363"/>
                  <a:pt x="383199" y="2860819"/>
                  <a:pt x="409485" y="2827030"/>
                </a:cubicBezTo>
                <a:cubicBezTo>
                  <a:pt x="428260" y="2804504"/>
                  <a:pt x="435770" y="2781978"/>
                  <a:pt x="439525" y="2755697"/>
                </a:cubicBezTo>
                <a:cubicBezTo>
                  <a:pt x="443280" y="2725662"/>
                  <a:pt x="458300" y="2706891"/>
                  <a:pt x="480830" y="2691873"/>
                </a:cubicBezTo>
                <a:cubicBezTo>
                  <a:pt x="495850" y="2684364"/>
                  <a:pt x="507115" y="2676856"/>
                  <a:pt x="518381" y="2669347"/>
                </a:cubicBezTo>
                <a:cubicBezTo>
                  <a:pt x="522136" y="2661838"/>
                  <a:pt x="529646" y="2654330"/>
                  <a:pt x="537156" y="2650575"/>
                </a:cubicBezTo>
                <a:cubicBezTo>
                  <a:pt x="559686" y="2639312"/>
                  <a:pt x="578461" y="2624295"/>
                  <a:pt x="582216" y="2598014"/>
                </a:cubicBezTo>
                <a:cubicBezTo>
                  <a:pt x="612257" y="2564225"/>
                  <a:pt x="608501" y="2522927"/>
                  <a:pt x="612257" y="2481629"/>
                </a:cubicBezTo>
                <a:cubicBezTo>
                  <a:pt x="612257" y="2466612"/>
                  <a:pt x="616011" y="2451594"/>
                  <a:pt x="616011" y="2436577"/>
                </a:cubicBezTo>
                <a:cubicBezTo>
                  <a:pt x="619766" y="2421560"/>
                  <a:pt x="627276" y="2406542"/>
                  <a:pt x="642296" y="2402788"/>
                </a:cubicBezTo>
                <a:cubicBezTo>
                  <a:pt x="661072" y="2391525"/>
                  <a:pt x="668582" y="2376507"/>
                  <a:pt x="664827" y="2353981"/>
                </a:cubicBezTo>
                <a:cubicBezTo>
                  <a:pt x="657317" y="2338964"/>
                  <a:pt x="664827" y="2323946"/>
                  <a:pt x="676092" y="2312683"/>
                </a:cubicBezTo>
                <a:cubicBezTo>
                  <a:pt x="683602" y="2301420"/>
                  <a:pt x="687357" y="2293911"/>
                  <a:pt x="694867" y="2282648"/>
                </a:cubicBezTo>
                <a:cubicBezTo>
                  <a:pt x="706132" y="2267631"/>
                  <a:pt x="702377" y="2256368"/>
                  <a:pt x="683602" y="2252614"/>
                </a:cubicBezTo>
                <a:cubicBezTo>
                  <a:pt x="676092" y="2248859"/>
                  <a:pt x="664827" y="2245105"/>
                  <a:pt x="657317" y="2245105"/>
                </a:cubicBezTo>
                <a:cubicBezTo>
                  <a:pt x="634786" y="2241350"/>
                  <a:pt x="623521" y="2230087"/>
                  <a:pt x="619766" y="2207561"/>
                </a:cubicBezTo>
                <a:cubicBezTo>
                  <a:pt x="616011" y="2185035"/>
                  <a:pt x="612257" y="2162509"/>
                  <a:pt x="631031" y="2143737"/>
                </a:cubicBezTo>
                <a:cubicBezTo>
                  <a:pt x="642296" y="2132474"/>
                  <a:pt x="653562" y="2124965"/>
                  <a:pt x="668582" y="2124965"/>
                </a:cubicBezTo>
                <a:cubicBezTo>
                  <a:pt x="676092" y="2124965"/>
                  <a:pt x="679847" y="2124965"/>
                  <a:pt x="687357" y="2121211"/>
                </a:cubicBezTo>
                <a:cubicBezTo>
                  <a:pt x="691112" y="2102439"/>
                  <a:pt x="679847" y="2087422"/>
                  <a:pt x="668582" y="2076159"/>
                </a:cubicBezTo>
                <a:cubicBezTo>
                  <a:pt x="649807" y="2057387"/>
                  <a:pt x="646052" y="2042370"/>
                  <a:pt x="657317" y="2019844"/>
                </a:cubicBezTo>
                <a:cubicBezTo>
                  <a:pt x="676092" y="1982300"/>
                  <a:pt x="676092" y="1944756"/>
                  <a:pt x="672337" y="1903459"/>
                </a:cubicBezTo>
                <a:cubicBezTo>
                  <a:pt x="668582" y="1888441"/>
                  <a:pt x="672337" y="1877178"/>
                  <a:pt x="683602" y="1869669"/>
                </a:cubicBezTo>
                <a:cubicBezTo>
                  <a:pt x="724907" y="1847143"/>
                  <a:pt x="743682" y="1805845"/>
                  <a:pt x="773723" y="1772056"/>
                </a:cubicBezTo>
                <a:cubicBezTo>
                  <a:pt x="784988" y="1764547"/>
                  <a:pt x="784988" y="1749530"/>
                  <a:pt x="788743" y="1734513"/>
                </a:cubicBezTo>
                <a:cubicBezTo>
                  <a:pt x="788743" y="1719496"/>
                  <a:pt x="788743" y="1700723"/>
                  <a:pt x="788743" y="1685706"/>
                </a:cubicBezTo>
                <a:cubicBezTo>
                  <a:pt x="788743" y="1678197"/>
                  <a:pt x="792498" y="1666934"/>
                  <a:pt x="800008" y="1659425"/>
                </a:cubicBezTo>
                <a:cubicBezTo>
                  <a:pt x="811273" y="1648162"/>
                  <a:pt x="811273" y="1636899"/>
                  <a:pt x="811273" y="1621882"/>
                </a:cubicBezTo>
                <a:cubicBezTo>
                  <a:pt x="811273" y="1595601"/>
                  <a:pt x="815028" y="1569321"/>
                  <a:pt x="833803" y="1550549"/>
                </a:cubicBezTo>
                <a:cubicBezTo>
                  <a:pt x="841313" y="1543040"/>
                  <a:pt x="845068" y="1535532"/>
                  <a:pt x="848823" y="1524269"/>
                </a:cubicBezTo>
                <a:cubicBezTo>
                  <a:pt x="852578" y="1520514"/>
                  <a:pt x="856333" y="1509252"/>
                  <a:pt x="860088" y="1509252"/>
                </a:cubicBezTo>
                <a:cubicBezTo>
                  <a:pt x="886373" y="1494234"/>
                  <a:pt x="897639" y="1467953"/>
                  <a:pt x="916414" y="1449181"/>
                </a:cubicBezTo>
                <a:cubicBezTo>
                  <a:pt x="931434" y="1437919"/>
                  <a:pt x="935189" y="1426655"/>
                  <a:pt x="935189" y="1407884"/>
                </a:cubicBezTo>
                <a:cubicBezTo>
                  <a:pt x="931434" y="1385357"/>
                  <a:pt x="938944" y="1366586"/>
                  <a:pt x="957719" y="1355323"/>
                </a:cubicBezTo>
                <a:cubicBezTo>
                  <a:pt x="972739" y="1340305"/>
                  <a:pt x="991514" y="1329042"/>
                  <a:pt x="1002779" y="1314025"/>
                </a:cubicBezTo>
                <a:cubicBezTo>
                  <a:pt x="1014045" y="1302762"/>
                  <a:pt x="1021555" y="1291499"/>
                  <a:pt x="1025310" y="1276481"/>
                </a:cubicBezTo>
                <a:cubicBezTo>
                  <a:pt x="1040330" y="1235183"/>
                  <a:pt x="1059105" y="1197640"/>
                  <a:pt x="1104165" y="1178868"/>
                </a:cubicBezTo>
                <a:cubicBezTo>
                  <a:pt x="1111676" y="1175114"/>
                  <a:pt x="1119185" y="1167605"/>
                  <a:pt x="1122940" y="1160096"/>
                </a:cubicBezTo>
                <a:cubicBezTo>
                  <a:pt x="1141716" y="1130061"/>
                  <a:pt x="1152981" y="1100027"/>
                  <a:pt x="1168001" y="1066237"/>
                </a:cubicBezTo>
                <a:cubicBezTo>
                  <a:pt x="1171756" y="1054974"/>
                  <a:pt x="1175511" y="1043711"/>
                  <a:pt x="1179266" y="1036203"/>
                </a:cubicBezTo>
                <a:cubicBezTo>
                  <a:pt x="1183021" y="1021185"/>
                  <a:pt x="1190531" y="1013676"/>
                  <a:pt x="1205551" y="1009922"/>
                </a:cubicBezTo>
                <a:cubicBezTo>
                  <a:pt x="1246856" y="1006168"/>
                  <a:pt x="1269387" y="979887"/>
                  <a:pt x="1280652" y="942344"/>
                </a:cubicBezTo>
                <a:cubicBezTo>
                  <a:pt x="1295672" y="893537"/>
                  <a:pt x="1336977" y="859748"/>
                  <a:pt x="1389548" y="855993"/>
                </a:cubicBezTo>
                <a:cubicBezTo>
                  <a:pt x="1400813" y="855993"/>
                  <a:pt x="1408323" y="848485"/>
                  <a:pt x="1419588" y="844730"/>
                </a:cubicBezTo>
                <a:cubicBezTo>
                  <a:pt x="1423343" y="844730"/>
                  <a:pt x="1427098" y="840976"/>
                  <a:pt x="1430853" y="837222"/>
                </a:cubicBezTo>
                <a:cubicBezTo>
                  <a:pt x="1483423" y="822204"/>
                  <a:pt x="1487178" y="780906"/>
                  <a:pt x="1490933" y="739608"/>
                </a:cubicBezTo>
                <a:cubicBezTo>
                  <a:pt x="1494689" y="687047"/>
                  <a:pt x="1509709" y="668276"/>
                  <a:pt x="1562279" y="668276"/>
                </a:cubicBezTo>
                <a:cubicBezTo>
                  <a:pt x="1566034" y="668276"/>
                  <a:pt x="1569789" y="664521"/>
                  <a:pt x="1573544" y="664521"/>
                </a:cubicBezTo>
                <a:cubicBezTo>
                  <a:pt x="1569789" y="630732"/>
                  <a:pt x="1599829" y="611960"/>
                  <a:pt x="1611094" y="585680"/>
                </a:cubicBezTo>
                <a:cubicBezTo>
                  <a:pt x="1614849" y="581925"/>
                  <a:pt x="1629869" y="578171"/>
                  <a:pt x="1641135" y="578171"/>
                </a:cubicBezTo>
                <a:cubicBezTo>
                  <a:pt x="1678685" y="578171"/>
                  <a:pt x="1674930" y="578171"/>
                  <a:pt x="1686195" y="544382"/>
                </a:cubicBezTo>
                <a:cubicBezTo>
                  <a:pt x="1686195" y="540628"/>
                  <a:pt x="1689950" y="536873"/>
                  <a:pt x="1693705" y="529364"/>
                </a:cubicBezTo>
                <a:cubicBezTo>
                  <a:pt x="1704970" y="521856"/>
                  <a:pt x="1712480" y="510593"/>
                  <a:pt x="1723745" y="503084"/>
                </a:cubicBezTo>
                <a:cubicBezTo>
                  <a:pt x="1746275" y="488066"/>
                  <a:pt x="1768805" y="473049"/>
                  <a:pt x="1780071" y="446768"/>
                </a:cubicBezTo>
                <a:cubicBezTo>
                  <a:pt x="1787581" y="427997"/>
                  <a:pt x="1810111" y="412979"/>
                  <a:pt x="1836396" y="416734"/>
                </a:cubicBezTo>
                <a:cubicBezTo>
                  <a:pt x="1851416" y="420488"/>
                  <a:pt x="1862681" y="416734"/>
                  <a:pt x="1877701" y="405471"/>
                </a:cubicBezTo>
                <a:cubicBezTo>
                  <a:pt x="1888967" y="394208"/>
                  <a:pt x="1903987" y="386699"/>
                  <a:pt x="1915252" y="382944"/>
                </a:cubicBezTo>
                <a:cubicBezTo>
                  <a:pt x="1941537" y="371682"/>
                  <a:pt x="1956557" y="356664"/>
                  <a:pt x="1964067" y="330384"/>
                </a:cubicBezTo>
                <a:cubicBezTo>
                  <a:pt x="1967822" y="322875"/>
                  <a:pt x="1967822" y="315366"/>
                  <a:pt x="1971577" y="307858"/>
                </a:cubicBezTo>
                <a:cubicBezTo>
                  <a:pt x="1975332" y="292840"/>
                  <a:pt x="1986597" y="285331"/>
                  <a:pt x="2005372" y="289086"/>
                </a:cubicBezTo>
                <a:cubicBezTo>
                  <a:pt x="2031658" y="289086"/>
                  <a:pt x="2054188" y="274068"/>
                  <a:pt x="2057943" y="247788"/>
                </a:cubicBezTo>
                <a:cubicBezTo>
                  <a:pt x="2061698" y="213999"/>
                  <a:pt x="2087983" y="202736"/>
                  <a:pt x="2114268" y="195227"/>
                </a:cubicBezTo>
                <a:cubicBezTo>
                  <a:pt x="2129289" y="187718"/>
                  <a:pt x="2144309" y="191473"/>
                  <a:pt x="2155574" y="202736"/>
                </a:cubicBezTo>
                <a:cubicBezTo>
                  <a:pt x="2166839" y="213999"/>
                  <a:pt x="2178104" y="221507"/>
                  <a:pt x="2185614" y="232770"/>
                </a:cubicBezTo>
                <a:cubicBezTo>
                  <a:pt x="2200634" y="240279"/>
                  <a:pt x="2211899" y="240279"/>
                  <a:pt x="2219409" y="225262"/>
                </a:cubicBezTo>
                <a:cubicBezTo>
                  <a:pt x="2230674" y="198981"/>
                  <a:pt x="2253205" y="183964"/>
                  <a:pt x="2275735" y="172700"/>
                </a:cubicBezTo>
                <a:cubicBezTo>
                  <a:pt x="2298265" y="157683"/>
                  <a:pt x="2324550" y="142666"/>
                  <a:pt x="2347080" y="131403"/>
                </a:cubicBezTo>
                <a:cubicBezTo>
                  <a:pt x="2369611" y="120140"/>
                  <a:pt x="2377121" y="108877"/>
                  <a:pt x="2369611" y="82596"/>
                </a:cubicBezTo>
                <a:cubicBezTo>
                  <a:pt x="2365855" y="56316"/>
                  <a:pt x="2369611" y="52561"/>
                  <a:pt x="2392141" y="41298"/>
                </a:cubicBezTo>
                <a:cubicBezTo>
                  <a:pt x="2414671" y="30035"/>
                  <a:pt x="2422181" y="30035"/>
                  <a:pt x="2437201" y="45053"/>
                </a:cubicBezTo>
                <a:cubicBezTo>
                  <a:pt x="2440956" y="52561"/>
                  <a:pt x="2444711" y="60070"/>
                  <a:pt x="2452221" y="63824"/>
                </a:cubicBezTo>
                <a:cubicBezTo>
                  <a:pt x="2474751" y="90105"/>
                  <a:pt x="2512301" y="93859"/>
                  <a:pt x="2534832" y="67579"/>
                </a:cubicBezTo>
                <a:cubicBezTo>
                  <a:pt x="2549852" y="52561"/>
                  <a:pt x="2568627" y="45053"/>
                  <a:pt x="2591157" y="45053"/>
                </a:cubicBezTo>
                <a:cubicBezTo>
                  <a:pt x="2613687" y="45053"/>
                  <a:pt x="2628707" y="37544"/>
                  <a:pt x="2647483" y="30035"/>
                </a:cubicBezTo>
                <a:cubicBezTo>
                  <a:pt x="2666258" y="18772"/>
                  <a:pt x="2688788" y="11263"/>
                  <a:pt x="2711318" y="7509"/>
                </a:cubicBezTo>
                <a:cubicBezTo>
                  <a:pt x="2745113" y="3755"/>
                  <a:pt x="2778909" y="3755"/>
                  <a:pt x="2808949" y="3755"/>
                </a:cubicBezTo>
                <a:cubicBezTo>
                  <a:pt x="2838989" y="3755"/>
                  <a:pt x="2865275" y="0"/>
                  <a:pt x="28953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999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88100" y="952172"/>
            <a:ext cx="5130800" cy="518160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751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51"/>
          <p:cNvSpPr>
            <a:spLocks noGrp="1"/>
          </p:cNvSpPr>
          <p:nvPr>
            <p:ph type="pic" sz="quarter" idx="10"/>
          </p:nvPr>
        </p:nvSpPr>
        <p:spPr>
          <a:xfrm>
            <a:off x="6725754" y="1528312"/>
            <a:ext cx="4753823" cy="4728905"/>
          </a:xfrm>
          <a:custGeom>
            <a:avLst/>
            <a:gdLst>
              <a:gd name="connsiteX0" fmla="*/ 1629183 w 3714644"/>
              <a:gd name="connsiteY0" fmla="*/ 154 h 3695173"/>
              <a:gd name="connsiteX1" fmla="*/ 1689505 w 3714644"/>
              <a:gd name="connsiteY1" fmla="*/ 8516 h 3695173"/>
              <a:gd name="connsiteX2" fmla="*/ 1891380 w 3714644"/>
              <a:gd name="connsiteY2" fmla="*/ 389469 h 3695173"/>
              <a:gd name="connsiteX3" fmla="*/ 1861893 w 3714644"/>
              <a:gd name="connsiteY3" fmla="*/ 473370 h 3695173"/>
              <a:gd name="connsiteX4" fmla="*/ 2038818 w 3714644"/>
              <a:gd name="connsiteY4" fmla="*/ 750015 h 3695173"/>
              <a:gd name="connsiteX5" fmla="*/ 2120475 w 3714644"/>
              <a:gd name="connsiteY5" fmla="*/ 802169 h 3695173"/>
              <a:gd name="connsiteX6" fmla="*/ 2143158 w 3714644"/>
              <a:gd name="connsiteY6" fmla="*/ 847521 h 3695173"/>
              <a:gd name="connsiteX7" fmla="*/ 2338229 w 3714644"/>
              <a:gd name="connsiteY7" fmla="*/ 949562 h 3695173"/>
              <a:gd name="connsiteX8" fmla="*/ 2440301 w 3714644"/>
              <a:gd name="connsiteY8" fmla="*/ 797634 h 3695173"/>
              <a:gd name="connsiteX9" fmla="*/ 2501544 w 3714644"/>
              <a:gd name="connsiteY9" fmla="*/ 539130 h 3695173"/>
              <a:gd name="connsiteX10" fmla="*/ 2728371 w 3714644"/>
              <a:gd name="connsiteY10" fmla="*/ 425751 h 3695173"/>
              <a:gd name="connsiteX11" fmla="*/ 2918906 w 3714644"/>
              <a:gd name="connsiteY11" fmla="*/ 668382 h 3695173"/>
              <a:gd name="connsiteX12" fmla="*/ 2766932 w 3714644"/>
              <a:gd name="connsiteY12" fmla="*/ 870196 h 3695173"/>
              <a:gd name="connsiteX13" fmla="*/ 2571861 w 3714644"/>
              <a:gd name="connsiteY13" fmla="*/ 945027 h 3695173"/>
              <a:gd name="connsiteX14" fmla="*/ 2501544 w 3714644"/>
              <a:gd name="connsiteY14" fmla="*/ 1044800 h 3695173"/>
              <a:gd name="connsiteX15" fmla="*/ 2603616 w 3714644"/>
              <a:gd name="connsiteY15" fmla="*/ 1115095 h 3695173"/>
              <a:gd name="connsiteX16" fmla="*/ 2959734 w 3714644"/>
              <a:gd name="connsiteY16" fmla="*/ 1176320 h 3695173"/>
              <a:gd name="connsiteX17" fmla="*/ 2841785 w 3714644"/>
              <a:gd name="connsiteY17" fmla="*/ 1346388 h 3695173"/>
              <a:gd name="connsiteX18" fmla="*/ 2989222 w 3714644"/>
              <a:gd name="connsiteY18" fmla="*/ 1362262 h 3695173"/>
              <a:gd name="connsiteX19" fmla="*/ 2914369 w 3714644"/>
              <a:gd name="connsiteY19" fmla="*/ 1441627 h 3695173"/>
              <a:gd name="connsiteX20" fmla="*/ 2943857 w 3714644"/>
              <a:gd name="connsiteY20" fmla="*/ 1591287 h 3695173"/>
              <a:gd name="connsiteX21" fmla="*/ 2830443 w 3714644"/>
              <a:gd name="connsiteY21" fmla="*/ 1720539 h 3695173"/>
              <a:gd name="connsiteX22" fmla="*/ 2878077 w 3714644"/>
              <a:gd name="connsiteY22" fmla="*/ 1924622 h 3695173"/>
              <a:gd name="connsiteX23" fmla="*/ 3109440 w 3714644"/>
              <a:gd name="connsiteY23" fmla="*/ 1945030 h 3695173"/>
              <a:gd name="connsiteX24" fmla="*/ 3329462 w 3714644"/>
              <a:gd name="connsiteY24" fmla="*/ 1838453 h 3695173"/>
              <a:gd name="connsiteX25" fmla="*/ 3710531 w 3714644"/>
              <a:gd name="connsiteY25" fmla="*/ 2187661 h 3695173"/>
              <a:gd name="connsiteX26" fmla="*/ 3445144 w 3714644"/>
              <a:gd name="connsiteY26" fmla="*/ 2344124 h 3695173"/>
              <a:gd name="connsiteX27" fmla="*/ 3132123 w 3714644"/>
              <a:gd name="connsiteY27" fmla="*/ 2242083 h 3695173"/>
              <a:gd name="connsiteX28" fmla="*/ 2930247 w 3714644"/>
              <a:gd name="connsiteY28" fmla="*/ 2137774 h 3695173"/>
              <a:gd name="connsiteX29" fmla="*/ 2796419 w 3714644"/>
              <a:gd name="connsiteY29" fmla="*/ 2158182 h 3695173"/>
              <a:gd name="connsiteX30" fmla="*/ 2805492 w 3714644"/>
              <a:gd name="connsiteY30" fmla="*/ 2267026 h 3695173"/>
              <a:gd name="connsiteX31" fmla="*/ 2773737 w 3714644"/>
              <a:gd name="connsiteY31" fmla="*/ 2525530 h 3695173"/>
              <a:gd name="connsiteX32" fmla="*/ 2807761 w 3714644"/>
              <a:gd name="connsiteY32" fmla="*/ 2886076 h 3695173"/>
              <a:gd name="connsiteX33" fmla="*/ 3150269 w 3714644"/>
              <a:gd name="connsiteY33" fmla="*/ 3094693 h 3695173"/>
              <a:gd name="connsiteX34" fmla="*/ 3168415 w 3714644"/>
              <a:gd name="connsiteY34" fmla="*/ 3539139 h 3695173"/>
              <a:gd name="connsiteX35" fmla="*/ 2812297 w 3714644"/>
              <a:gd name="connsiteY35" fmla="*/ 3446168 h 3695173"/>
              <a:gd name="connsiteX36" fmla="*/ 2662591 w 3714644"/>
              <a:gd name="connsiteY36" fmla="*/ 3167256 h 3695173"/>
              <a:gd name="connsiteX37" fmla="*/ 2531032 w 3714644"/>
              <a:gd name="connsiteY37" fmla="*/ 3160453 h 3695173"/>
              <a:gd name="connsiteX38" fmla="*/ 2580934 w 3714644"/>
              <a:gd name="connsiteY38" fmla="*/ 3267029 h 3695173"/>
              <a:gd name="connsiteX39" fmla="*/ 2587739 w 3714644"/>
              <a:gd name="connsiteY39" fmla="*/ 3405352 h 3695173"/>
              <a:gd name="connsiteX40" fmla="*/ 2515154 w 3714644"/>
              <a:gd name="connsiteY40" fmla="*/ 3448436 h 3695173"/>
              <a:gd name="connsiteX41" fmla="*/ 2424423 w 3714644"/>
              <a:gd name="connsiteY41" fmla="*/ 3350930 h 3695173"/>
              <a:gd name="connsiteX42" fmla="*/ 2385863 w 3714644"/>
              <a:gd name="connsiteY42" fmla="*/ 3235283 h 3695173"/>
              <a:gd name="connsiteX43" fmla="*/ 2104598 w 3714644"/>
              <a:gd name="connsiteY43" fmla="*/ 3133242 h 3695173"/>
              <a:gd name="connsiteX44" fmla="*/ 1895917 w 3714644"/>
              <a:gd name="connsiteY44" fmla="*/ 3169523 h 3695173"/>
              <a:gd name="connsiteX45" fmla="*/ 1748480 w 3714644"/>
              <a:gd name="connsiteY45" fmla="*/ 3205805 h 3695173"/>
              <a:gd name="connsiteX46" fmla="*/ 1739406 w 3714644"/>
              <a:gd name="connsiteY46" fmla="*/ 3364535 h 3695173"/>
              <a:gd name="connsiteX47" fmla="*/ 1766626 w 3714644"/>
              <a:gd name="connsiteY47" fmla="*/ 3400817 h 3695173"/>
              <a:gd name="connsiteX48" fmla="*/ 1782504 w 3714644"/>
              <a:gd name="connsiteY48" fmla="*/ 3647983 h 3695173"/>
              <a:gd name="connsiteX49" fmla="*/ 1542067 w 3714644"/>
              <a:gd name="connsiteY49" fmla="*/ 3672926 h 3695173"/>
              <a:gd name="connsiteX50" fmla="*/ 1437727 w 3714644"/>
              <a:gd name="connsiteY50" fmla="*/ 3425760 h 3695173"/>
              <a:gd name="connsiteX51" fmla="*/ 1510311 w 3714644"/>
              <a:gd name="connsiteY51" fmla="*/ 3246621 h 3695173"/>
              <a:gd name="connsiteX52" fmla="*/ 1501238 w 3714644"/>
              <a:gd name="connsiteY52" fmla="*/ 3137777 h 3695173"/>
              <a:gd name="connsiteX53" fmla="*/ 1399166 w 3714644"/>
              <a:gd name="connsiteY53" fmla="*/ 3090158 h 3695173"/>
              <a:gd name="connsiteX54" fmla="*/ 1381020 w 3714644"/>
              <a:gd name="connsiteY54" fmla="*/ 3108299 h 3695173"/>
              <a:gd name="connsiteX55" fmla="*/ 1290289 w 3714644"/>
              <a:gd name="connsiteY55" fmla="*/ 3035736 h 3695173"/>
              <a:gd name="connsiteX56" fmla="*/ 1274412 w 3714644"/>
              <a:gd name="connsiteY56" fmla="*/ 3035736 h 3695173"/>
              <a:gd name="connsiteX57" fmla="*/ 1020366 w 3714644"/>
              <a:gd name="connsiteY57" fmla="*/ 3096961 h 3695173"/>
              <a:gd name="connsiteX58" fmla="*/ 968195 w 3714644"/>
              <a:gd name="connsiteY58" fmla="*/ 3010793 h 3695173"/>
              <a:gd name="connsiteX59" fmla="*/ 882001 w 3714644"/>
              <a:gd name="connsiteY59" fmla="*/ 3076553 h 3695173"/>
              <a:gd name="connsiteX60" fmla="*/ 750442 w 3714644"/>
              <a:gd name="connsiteY60" fmla="*/ 3212607 h 3695173"/>
              <a:gd name="connsiteX61" fmla="*/ 725491 w 3714644"/>
              <a:gd name="connsiteY61" fmla="*/ 3189932 h 3695173"/>
              <a:gd name="connsiteX62" fmla="*/ 789002 w 3714644"/>
              <a:gd name="connsiteY62" fmla="*/ 3117369 h 3695173"/>
              <a:gd name="connsiteX63" fmla="*/ 825295 w 3714644"/>
              <a:gd name="connsiteY63" fmla="*/ 2958638 h 3695173"/>
              <a:gd name="connsiteX64" fmla="*/ 845709 w 3714644"/>
              <a:gd name="connsiteY64" fmla="*/ 2861132 h 3695173"/>
              <a:gd name="connsiteX65" fmla="*/ 829831 w 3714644"/>
              <a:gd name="connsiteY65" fmla="*/ 2756824 h 3695173"/>
              <a:gd name="connsiteX66" fmla="*/ 736832 w 3714644"/>
              <a:gd name="connsiteY66" fmla="*/ 2784035 h 3695173"/>
              <a:gd name="connsiteX67" fmla="*/ 675589 w 3714644"/>
              <a:gd name="connsiteY67" fmla="*/ 2799908 h 3695173"/>
              <a:gd name="connsiteX68" fmla="*/ 764051 w 3714644"/>
              <a:gd name="connsiteY68" fmla="*/ 2681993 h 3695173"/>
              <a:gd name="connsiteX69" fmla="*/ 750442 w 3714644"/>
              <a:gd name="connsiteY69" fmla="*/ 2505122 h 3695173"/>
              <a:gd name="connsiteX70" fmla="*/ 559907 w 3714644"/>
              <a:gd name="connsiteY70" fmla="*/ 2532333 h 3695173"/>
              <a:gd name="connsiteX71" fmla="*/ 544029 w 3714644"/>
              <a:gd name="connsiteY71" fmla="*/ 2552741 h 3695173"/>
              <a:gd name="connsiteX72" fmla="*/ 421543 w 3714644"/>
              <a:gd name="connsiteY72" fmla="*/ 2625304 h 3695173"/>
              <a:gd name="connsiteX73" fmla="*/ 326276 w 3714644"/>
              <a:gd name="connsiteY73" fmla="*/ 2502855 h 3695173"/>
              <a:gd name="connsiteX74" fmla="*/ 373909 w 3714644"/>
              <a:gd name="connsiteY74" fmla="*/ 2398546 h 3695173"/>
              <a:gd name="connsiteX75" fmla="*/ 564444 w 3714644"/>
              <a:gd name="connsiteY75" fmla="*/ 2337321 h 3695173"/>
              <a:gd name="connsiteX76" fmla="*/ 639297 w 3714644"/>
              <a:gd name="connsiteY76" fmla="*/ 2246618 h 3695173"/>
              <a:gd name="connsiteX77" fmla="*/ 503200 w 3714644"/>
              <a:gd name="connsiteY77" fmla="*/ 2031198 h 3695173"/>
              <a:gd name="connsiteX78" fmla="*/ 253691 w 3714644"/>
              <a:gd name="connsiteY78" fmla="*/ 2038001 h 3695173"/>
              <a:gd name="connsiteX79" fmla="*/ 51815 w 3714644"/>
              <a:gd name="connsiteY79" fmla="*/ 2031198 h 3695173"/>
              <a:gd name="connsiteX80" fmla="*/ 26864 w 3714644"/>
              <a:gd name="connsiteY80" fmla="*/ 1820313 h 3695173"/>
              <a:gd name="connsiteX81" fmla="*/ 226472 w 3714644"/>
              <a:gd name="connsiteY81" fmla="*/ 1768158 h 3695173"/>
              <a:gd name="connsiteX82" fmla="*/ 498664 w 3714644"/>
              <a:gd name="connsiteY82" fmla="*/ 1566344 h 3695173"/>
              <a:gd name="connsiteX83" fmla="*/ 430616 w 3714644"/>
              <a:gd name="connsiteY83" fmla="*/ 1507387 h 3695173"/>
              <a:gd name="connsiteX84" fmla="*/ 451030 w 3714644"/>
              <a:gd name="connsiteY84" fmla="*/ 1477908 h 3695173"/>
              <a:gd name="connsiteX85" fmla="*/ 541761 w 3714644"/>
              <a:gd name="connsiteY85" fmla="*/ 1527795 h 3695173"/>
              <a:gd name="connsiteX86" fmla="*/ 575785 w 3714644"/>
              <a:gd name="connsiteY86" fmla="*/ 1443894 h 3695173"/>
              <a:gd name="connsiteX87" fmla="*/ 494127 w 3714644"/>
              <a:gd name="connsiteY87" fmla="*/ 1389473 h 3695173"/>
              <a:gd name="connsiteX88" fmla="*/ 421543 w 3714644"/>
              <a:gd name="connsiteY88" fmla="*/ 1362262 h 3695173"/>
              <a:gd name="connsiteX89" fmla="*/ 412470 w 3714644"/>
              <a:gd name="connsiteY89" fmla="*/ 1282896 h 3695173"/>
              <a:gd name="connsiteX90" fmla="*/ 485054 w 3714644"/>
              <a:gd name="connsiteY90" fmla="*/ 1296502 h 3695173"/>
              <a:gd name="connsiteX91" fmla="*/ 557639 w 3714644"/>
              <a:gd name="connsiteY91" fmla="*/ 1339586 h 3695173"/>
              <a:gd name="connsiteX92" fmla="*/ 534956 w 3714644"/>
              <a:gd name="connsiteY92" fmla="*/ 1239812 h 3695173"/>
              <a:gd name="connsiteX93" fmla="*/ 430616 w 3714644"/>
              <a:gd name="connsiteY93" fmla="*/ 1189925 h 3695173"/>
              <a:gd name="connsiteX94" fmla="*/ 301325 w 3714644"/>
              <a:gd name="connsiteY94" fmla="*/ 1124166 h 3695173"/>
              <a:gd name="connsiteX95" fmla="*/ 289983 w 3714644"/>
              <a:gd name="connsiteY95" fmla="*/ 974505 h 3695173"/>
              <a:gd name="connsiteX96" fmla="*/ 462372 w 3714644"/>
              <a:gd name="connsiteY96" fmla="*/ 965435 h 3695173"/>
              <a:gd name="connsiteX97" fmla="*/ 541761 w 3714644"/>
              <a:gd name="connsiteY97" fmla="*/ 1081082 h 3695173"/>
              <a:gd name="connsiteX98" fmla="*/ 666516 w 3714644"/>
              <a:gd name="connsiteY98" fmla="*/ 1167250 h 3695173"/>
              <a:gd name="connsiteX99" fmla="*/ 730027 w 3714644"/>
              <a:gd name="connsiteY99" fmla="*/ 1015322 h 3695173"/>
              <a:gd name="connsiteX100" fmla="*/ 607541 w 3714644"/>
              <a:gd name="connsiteY100" fmla="*/ 795366 h 3695173"/>
              <a:gd name="connsiteX101" fmla="*/ 566712 w 3714644"/>
              <a:gd name="connsiteY101" fmla="*/ 745480 h 3695173"/>
              <a:gd name="connsiteX102" fmla="*/ 580322 w 3714644"/>
              <a:gd name="connsiteY102" fmla="*/ 727339 h 3695173"/>
              <a:gd name="connsiteX103" fmla="*/ 707345 w 3714644"/>
              <a:gd name="connsiteY103" fmla="*/ 818042 h 3695173"/>
              <a:gd name="connsiteX104" fmla="*/ 825295 w 3714644"/>
              <a:gd name="connsiteY104" fmla="*/ 829380 h 3695173"/>
              <a:gd name="connsiteX105" fmla="*/ 804880 w 3714644"/>
              <a:gd name="connsiteY105" fmla="*/ 738677 h 3695173"/>
              <a:gd name="connsiteX106" fmla="*/ 791270 w 3714644"/>
              <a:gd name="connsiteY106" fmla="*/ 666114 h 3695173"/>
              <a:gd name="connsiteX107" fmla="*/ 1027170 w 3714644"/>
              <a:gd name="connsiteY107" fmla="*/ 718269 h 3695173"/>
              <a:gd name="connsiteX108" fmla="*/ 1197290 w 3714644"/>
              <a:gd name="connsiteY108" fmla="*/ 786296 h 3695173"/>
              <a:gd name="connsiteX109" fmla="*/ 1145120 w 3714644"/>
              <a:gd name="connsiteY109" fmla="*/ 697860 h 3695173"/>
              <a:gd name="connsiteX110" fmla="*/ 1151925 w 3714644"/>
              <a:gd name="connsiteY110" fmla="*/ 641171 h 3695173"/>
              <a:gd name="connsiteX111" fmla="*/ 1199559 w 3714644"/>
              <a:gd name="connsiteY111" fmla="*/ 629833 h 3695173"/>
              <a:gd name="connsiteX112" fmla="*/ 1229046 w 3714644"/>
              <a:gd name="connsiteY112" fmla="*/ 677452 h 3695173"/>
              <a:gd name="connsiteX113" fmla="*/ 1390093 w 3714644"/>
              <a:gd name="connsiteY113" fmla="*/ 838450 h 3695173"/>
              <a:gd name="connsiteX114" fmla="*/ 1621457 w 3714644"/>
              <a:gd name="connsiteY114" fmla="*/ 711466 h 3695173"/>
              <a:gd name="connsiteX115" fmla="*/ 1530726 w 3714644"/>
              <a:gd name="connsiteY115" fmla="*/ 328245 h 3695173"/>
              <a:gd name="connsiteX116" fmla="*/ 1483092 w 3714644"/>
              <a:gd name="connsiteY116" fmla="*/ 85614 h 3695173"/>
              <a:gd name="connsiteX117" fmla="*/ 1629183 w 3714644"/>
              <a:gd name="connsiteY117" fmla="*/ 154 h 3695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714644" h="3695173">
                <a:moveTo>
                  <a:pt x="1629183" y="154"/>
                </a:moveTo>
                <a:cubicBezTo>
                  <a:pt x="1648818" y="863"/>
                  <a:pt x="1669090" y="3981"/>
                  <a:pt x="1689505" y="8516"/>
                </a:cubicBezTo>
                <a:cubicBezTo>
                  <a:pt x="1900453" y="58403"/>
                  <a:pt x="2011599" y="146838"/>
                  <a:pt x="1891380" y="389469"/>
                </a:cubicBezTo>
                <a:cubicBezTo>
                  <a:pt x="1877771" y="416680"/>
                  <a:pt x="1870966" y="443891"/>
                  <a:pt x="1861893" y="473370"/>
                </a:cubicBezTo>
                <a:cubicBezTo>
                  <a:pt x="1811991" y="616227"/>
                  <a:pt x="1891380" y="734142"/>
                  <a:pt x="2038818" y="750015"/>
                </a:cubicBezTo>
                <a:cubicBezTo>
                  <a:pt x="2068305" y="752282"/>
                  <a:pt x="2095524" y="781761"/>
                  <a:pt x="2120475" y="802169"/>
                </a:cubicBezTo>
                <a:cubicBezTo>
                  <a:pt x="2131817" y="811239"/>
                  <a:pt x="2131817" y="838450"/>
                  <a:pt x="2143158" y="847521"/>
                </a:cubicBezTo>
                <a:cubicBezTo>
                  <a:pt x="2206670" y="886070"/>
                  <a:pt x="2270181" y="945027"/>
                  <a:pt x="2338229" y="949562"/>
                </a:cubicBezTo>
                <a:cubicBezTo>
                  <a:pt x="2367717" y="954097"/>
                  <a:pt x="2419887" y="856591"/>
                  <a:pt x="2440301" y="797634"/>
                </a:cubicBezTo>
                <a:cubicBezTo>
                  <a:pt x="2469789" y="716001"/>
                  <a:pt x="2478862" y="625298"/>
                  <a:pt x="2501544" y="539130"/>
                </a:cubicBezTo>
                <a:cubicBezTo>
                  <a:pt x="2528764" y="430286"/>
                  <a:pt x="2621763" y="387202"/>
                  <a:pt x="2728371" y="425751"/>
                </a:cubicBezTo>
                <a:cubicBezTo>
                  <a:pt x="2844053" y="466567"/>
                  <a:pt x="2900760" y="552735"/>
                  <a:pt x="2918906" y="668382"/>
                </a:cubicBezTo>
                <a:cubicBezTo>
                  <a:pt x="2927979" y="736409"/>
                  <a:pt x="2848589" y="838450"/>
                  <a:pt x="2766932" y="870196"/>
                </a:cubicBezTo>
                <a:cubicBezTo>
                  <a:pt x="2703420" y="895140"/>
                  <a:pt x="2637640" y="922351"/>
                  <a:pt x="2571861" y="945027"/>
                </a:cubicBezTo>
                <a:cubicBezTo>
                  <a:pt x="2521959" y="960900"/>
                  <a:pt x="2481130" y="992646"/>
                  <a:pt x="2501544" y="1044800"/>
                </a:cubicBezTo>
                <a:cubicBezTo>
                  <a:pt x="2510617" y="1074279"/>
                  <a:pt x="2558251" y="1085617"/>
                  <a:pt x="2603616" y="1115095"/>
                </a:cubicBezTo>
                <a:cubicBezTo>
                  <a:pt x="2637640" y="1239812"/>
                  <a:pt x="2701152" y="1255685"/>
                  <a:pt x="2959734" y="1176320"/>
                </a:cubicBezTo>
                <a:cubicBezTo>
                  <a:pt x="2918906" y="1235277"/>
                  <a:pt x="2889418" y="1280629"/>
                  <a:pt x="2841785" y="1346388"/>
                </a:cubicBezTo>
                <a:cubicBezTo>
                  <a:pt x="2898491" y="1353191"/>
                  <a:pt x="2937052" y="1357726"/>
                  <a:pt x="2989222" y="1362262"/>
                </a:cubicBezTo>
                <a:cubicBezTo>
                  <a:pt x="2962003" y="1389473"/>
                  <a:pt x="2939320" y="1416683"/>
                  <a:pt x="2914369" y="1441627"/>
                </a:cubicBezTo>
                <a:cubicBezTo>
                  <a:pt x="2819102" y="1534598"/>
                  <a:pt x="2823638" y="1555006"/>
                  <a:pt x="2943857" y="1591287"/>
                </a:cubicBezTo>
                <a:cubicBezTo>
                  <a:pt x="2907564" y="1632104"/>
                  <a:pt x="2859931" y="1670653"/>
                  <a:pt x="2830443" y="1720539"/>
                </a:cubicBezTo>
                <a:cubicBezTo>
                  <a:pt x="2782810" y="1797637"/>
                  <a:pt x="2816834" y="1870200"/>
                  <a:pt x="2878077" y="1924622"/>
                </a:cubicBezTo>
                <a:cubicBezTo>
                  <a:pt x="2950661" y="1985846"/>
                  <a:pt x="3036856" y="1985846"/>
                  <a:pt x="3109440" y="1945030"/>
                </a:cubicBezTo>
                <a:cubicBezTo>
                  <a:pt x="3179756" y="1904213"/>
                  <a:pt x="3254609" y="1867932"/>
                  <a:pt x="3329462" y="1838453"/>
                </a:cubicBezTo>
                <a:cubicBezTo>
                  <a:pt x="3563094" y="1745483"/>
                  <a:pt x="3744555" y="1983579"/>
                  <a:pt x="3710531" y="2187661"/>
                </a:cubicBezTo>
                <a:cubicBezTo>
                  <a:pt x="3699190" y="2260223"/>
                  <a:pt x="3549484" y="2359997"/>
                  <a:pt x="3445144" y="2344124"/>
                </a:cubicBezTo>
                <a:cubicBezTo>
                  <a:pt x="3338535" y="2328251"/>
                  <a:pt x="3234195" y="2282899"/>
                  <a:pt x="3132123" y="2242083"/>
                </a:cubicBezTo>
                <a:cubicBezTo>
                  <a:pt x="3061807" y="2214872"/>
                  <a:pt x="3000563" y="2160450"/>
                  <a:pt x="2930247" y="2137774"/>
                </a:cubicBezTo>
                <a:cubicBezTo>
                  <a:pt x="2889418" y="2124169"/>
                  <a:pt x="2834980" y="2137774"/>
                  <a:pt x="2796419" y="2158182"/>
                </a:cubicBezTo>
                <a:cubicBezTo>
                  <a:pt x="2782810" y="2164985"/>
                  <a:pt x="2789614" y="2235280"/>
                  <a:pt x="2805492" y="2267026"/>
                </a:cubicBezTo>
                <a:cubicBezTo>
                  <a:pt x="2869004" y="2396278"/>
                  <a:pt x="2869004" y="2416687"/>
                  <a:pt x="2773737" y="2525530"/>
                </a:cubicBezTo>
                <a:cubicBezTo>
                  <a:pt x="2678469" y="2634374"/>
                  <a:pt x="2687542" y="2802175"/>
                  <a:pt x="2807761" y="2886076"/>
                </a:cubicBezTo>
                <a:cubicBezTo>
                  <a:pt x="2916637" y="2960906"/>
                  <a:pt x="3039124" y="3019863"/>
                  <a:pt x="3150269" y="3094693"/>
                </a:cubicBezTo>
                <a:cubicBezTo>
                  <a:pt x="3275024" y="3183129"/>
                  <a:pt x="3324926" y="3430295"/>
                  <a:pt x="3168415" y="3539139"/>
                </a:cubicBezTo>
                <a:cubicBezTo>
                  <a:pt x="3039124" y="3629842"/>
                  <a:pt x="2875809" y="3591293"/>
                  <a:pt x="2812297" y="3446168"/>
                </a:cubicBezTo>
                <a:cubicBezTo>
                  <a:pt x="2771468" y="3348662"/>
                  <a:pt x="2721566" y="3253424"/>
                  <a:pt x="2662591" y="3167256"/>
                </a:cubicBezTo>
                <a:cubicBezTo>
                  <a:pt x="2621763" y="3106031"/>
                  <a:pt x="2612689" y="3112834"/>
                  <a:pt x="2531032" y="3160453"/>
                </a:cubicBezTo>
                <a:cubicBezTo>
                  <a:pt x="2546910" y="3194467"/>
                  <a:pt x="2574129" y="3228480"/>
                  <a:pt x="2580934" y="3267029"/>
                </a:cubicBezTo>
                <a:cubicBezTo>
                  <a:pt x="2592275" y="3312381"/>
                  <a:pt x="2596812" y="3362268"/>
                  <a:pt x="2587739" y="3405352"/>
                </a:cubicBezTo>
                <a:cubicBezTo>
                  <a:pt x="2583202" y="3425760"/>
                  <a:pt x="2526495" y="3455239"/>
                  <a:pt x="2515154" y="3448436"/>
                </a:cubicBezTo>
                <a:cubicBezTo>
                  <a:pt x="2478862" y="3425760"/>
                  <a:pt x="2447106" y="3389479"/>
                  <a:pt x="2424423" y="3350930"/>
                </a:cubicBezTo>
                <a:cubicBezTo>
                  <a:pt x="2404009" y="3316916"/>
                  <a:pt x="2397204" y="3273832"/>
                  <a:pt x="2385863" y="3235283"/>
                </a:cubicBezTo>
                <a:cubicBezTo>
                  <a:pt x="2351839" y="3101496"/>
                  <a:pt x="2208938" y="3047074"/>
                  <a:pt x="2104598" y="3133242"/>
                </a:cubicBezTo>
                <a:cubicBezTo>
                  <a:pt x="2038818" y="3192199"/>
                  <a:pt x="1979843" y="3201269"/>
                  <a:pt x="1895917" y="3169523"/>
                </a:cubicBezTo>
                <a:cubicBezTo>
                  <a:pt x="1855088" y="3153650"/>
                  <a:pt x="1782504" y="3174058"/>
                  <a:pt x="1748480" y="3205805"/>
                </a:cubicBezTo>
                <a:cubicBezTo>
                  <a:pt x="1705382" y="3244353"/>
                  <a:pt x="1694041" y="3310113"/>
                  <a:pt x="1739406" y="3364535"/>
                </a:cubicBezTo>
                <a:cubicBezTo>
                  <a:pt x="1748480" y="3375873"/>
                  <a:pt x="1757553" y="3389479"/>
                  <a:pt x="1766626" y="3400817"/>
                </a:cubicBezTo>
                <a:cubicBezTo>
                  <a:pt x="1841479" y="3507393"/>
                  <a:pt x="1846015" y="3579955"/>
                  <a:pt x="1782504" y="3647983"/>
                </a:cubicBezTo>
                <a:cubicBezTo>
                  <a:pt x="1737138" y="3697870"/>
                  <a:pt x="1614652" y="3711475"/>
                  <a:pt x="1542067" y="3672926"/>
                </a:cubicBezTo>
                <a:cubicBezTo>
                  <a:pt x="1449068" y="3623039"/>
                  <a:pt x="1405971" y="3523266"/>
                  <a:pt x="1437727" y="3425760"/>
                </a:cubicBezTo>
                <a:cubicBezTo>
                  <a:pt x="1458141" y="3364535"/>
                  <a:pt x="1492165" y="3307846"/>
                  <a:pt x="1510311" y="3246621"/>
                </a:cubicBezTo>
                <a:cubicBezTo>
                  <a:pt x="1519384" y="3212607"/>
                  <a:pt x="1519384" y="3162721"/>
                  <a:pt x="1501238" y="3137777"/>
                </a:cubicBezTo>
                <a:cubicBezTo>
                  <a:pt x="1483092" y="3110566"/>
                  <a:pt x="1435459" y="3103763"/>
                  <a:pt x="1399166" y="3090158"/>
                </a:cubicBezTo>
                <a:cubicBezTo>
                  <a:pt x="1394630" y="3094693"/>
                  <a:pt x="1387825" y="3101496"/>
                  <a:pt x="1381020" y="3108299"/>
                </a:cubicBezTo>
                <a:cubicBezTo>
                  <a:pt x="1367411" y="3062947"/>
                  <a:pt x="1362874" y="3006258"/>
                  <a:pt x="1290289" y="3035736"/>
                </a:cubicBezTo>
                <a:cubicBezTo>
                  <a:pt x="1285753" y="3038004"/>
                  <a:pt x="1276680" y="3038004"/>
                  <a:pt x="1274412" y="3035736"/>
                </a:cubicBezTo>
                <a:cubicBezTo>
                  <a:pt x="1156462" y="2913287"/>
                  <a:pt x="1086145" y="3008525"/>
                  <a:pt x="1020366" y="3096961"/>
                </a:cubicBezTo>
                <a:cubicBezTo>
                  <a:pt x="999951" y="3065215"/>
                  <a:pt x="984073" y="3038004"/>
                  <a:pt x="968195" y="3010793"/>
                </a:cubicBezTo>
                <a:cubicBezTo>
                  <a:pt x="938708" y="3031201"/>
                  <a:pt x="906952" y="3051609"/>
                  <a:pt x="882001" y="3076553"/>
                </a:cubicBezTo>
                <a:cubicBezTo>
                  <a:pt x="836636" y="3119637"/>
                  <a:pt x="793539" y="3167256"/>
                  <a:pt x="750442" y="3212607"/>
                </a:cubicBezTo>
                <a:cubicBezTo>
                  <a:pt x="743637" y="3203537"/>
                  <a:pt x="734564" y="3196734"/>
                  <a:pt x="725491" y="3189932"/>
                </a:cubicBezTo>
                <a:cubicBezTo>
                  <a:pt x="748173" y="3164988"/>
                  <a:pt x="770856" y="3142312"/>
                  <a:pt x="789002" y="3117369"/>
                </a:cubicBezTo>
                <a:cubicBezTo>
                  <a:pt x="823026" y="3069750"/>
                  <a:pt x="861587" y="3026666"/>
                  <a:pt x="825295" y="2958638"/>
                </a:cubicBezTo>
                <a:cubicBezTo>
                  <a:pt x="811685" y="2935963"/>
                  <a:pt x="843441" y="2895146"/>
                  <a:pt x="845709" y="2861132"/>
                </a:cubicBezTo>
                <a:cubicBezTo>
                  <a:pt x="845709" y="2827119"/>
                  <a:pt x="836636" y="2790837"/>
                  <a:pt x="829831" y="2756824"/>
                </a:cubicBezTo>
                <a:cubicBezTo>
                  <a:pt x="800343" y="2765894"/>
                  <a:pt x="768588" y="2774964"/>
                  <a:pt x="736832" y="2784035"/>
                </a:cubicBezTo>
                <a:cubicBezTo>
                  <a:pt x="723222" y="2786302"/>
                  <a:pt x="711881" y="2790837"/>
                  <a:pt x="675589" y="2799908"/>
                </a:cubicBezTo>
                <a:cubicBezTo>
                  <a:pt x="714149" y="2750021"/>
                  <a:pt x="743637" y="2718275"/>
                  <a:pt x="764051" y="2681993"/>
                </a:cubicBezTo>
                <a:cubicBezTo>
                  <a:pt x="795807" y="2623036"/>
                  <a:pt x="811685" y="2557277"/>
                  <a:pt x="750442" y="2505122"/>
                </a:cubicBezTo>
                <a:cubicBezTo>
                  <a:pt x="702808" y="2459771"/>
                  <a:pt x="609809" y="2475644"/>
                  <a:pt x="559907" y="2532333"/>
                </a:cubicBezTo>
                <a:cubicBezTo>
                  <a:pt x="555371" y="2539136"/>
                  <a:pt x="550834" y="2548206"/>
                  <a:pt x="544029" y="2552741"/>
                </a:cubicBezTo>
                <a:cubicBezTo>
                  <a:pt x="503200" y="2579952"/>
                  <a:pt x="451030" y="2636642"/>
                  <a:pt x="421543" y="2625304"/>
                </a:cubicBezTo>
                <a:cubicBezTo>
                  <a:pt x="378446" y="2609431"/>
                  <a:pt x="342153" y="2552741"/>
                  <a:pt x="326276" y="2502855"/>
                </a:cubicBezTo>
                <a:cubicBezTo>
                  <a:pt x="317203" y="2475644"/>
                  <a:pt x="346690" y="2414419"/>
                  <a:pt x="373909" y="2398546"/>
                </a:cubicBezTo>
                <a:cubicBezTo>
                  <a:pt x="430616" y="2366800"/>
                  <a:pt x="498664" y="2346392"/>
                  <a:pt x="564444" y="2337321"/>
                </a:cubicBezTo>
                <a:cubicBezTo>
                  <a:pt x="627955" y="2328251"/>
                  <a:pt x="639297" y="2289702"/>
                  <a:pt x="639297" y="2246618"/>
                </a:cubicBezTo>
                <a:cubicBezTo>
                  <a:pt x="634760" y="2151380"/>
                  <a:pt x="587126" y="2076549"/>
                  <a:pt x="503200" y="2031198"/>
                </a:cubicBezTo>
                <a:cubicBezTo>
                  <a:pt x="421543" y="1988114"/>
                  <a:pt x="337617" y="1976776"/>
                  <a:pt x="253691" y="2038001"/>
                </a:cubicBezTo>
                <a:cubicBezTo>
                  <a:pt x="190179" y="2085620"/>
                  <a:pt x="97181" y="2078817"/>
                  <a:pt x="51815" y="2031198"/>
                </a:cubicBezTo>
                <a:cubicBezTo>
                  <a:pt x="-7160" y="1972241"/>
                  <a:pt x="-16233" y="1883805"/>
                  <a:pt x="26864" y="1820313"/>
                </a:cubicBezTo>
                <a:cubicBezTo>
                  <a:pt x="79034" y="1747750"/>
                  <a:pt x="151619" y="1740948"/>
                  <a:pt x="226472" y="1768158"/>
                </a:cubicBezTo>
                <a:cubicBezTo>
                  <a:pt x="437421" y="1845256"/>
                  <a:pt x="475981" y="1815778"/>
                  <a:pt x="498664" y="1566344"/>
                </a:cubicBezTo>
                <a:cubicBezTo>
                  <a:pt x="473713" y="1545936"/>
                  <a:pt x="451030" y="1527795"/>
                  <a:pt x="430616" y="1507387"/>
                </a:cubicBezTo>
                <a:cubicBezTo>
                  <a:pt x="428348" y="1507387"/>
                  <a:pt x="448762" y="1477908"/>
                  <a:pt x="451030" y="1477908"/>
                </a:cubicBezTo>
                <a:cubicBezTo>
                  <a:pt x="475981" y="1489246"/>
                  <a:pt x="500932" y="1505119"/>
                  <a:pt x="541761" y="1527795"/>
                </a:cubicBezTo>
                <a:cubicBezTo>
                  <a:pt x="553102" y="1502852"/>
                  <a:pt x="584858" y="1466570"/>
                  <a:pt x="575785" y="1443894"/>
                </a:cubicBezTo>
                <a:cubicBezTo>
                  <a:pt x="566712" y="1418951"/>
                  <a:pt x="523615" y="1405346"/>
                  <a:pt x="494127" y="1389473"/>
                </a:cubicBezTo>
                <a:cubicBezTo>
                  <a:pt x="469176" y="1378135"/>
                  <a:pt x="435152" y="1378135"/>
                  <a:pt x="421543" y="1362262"/>
                </a:cubicBezTo>
                <a:cubicBezTo>
                  <a:pt x="407933" y="1344121"/>
                  <a:pt x="414738" y="1310107"/>
                  <a:pt x="412470" y="1282896"/>
                </a:cubicBezTo>
                <a:cubicBezTo>
                  <a:pt x="437421" y="1287431"/>
                  <a:pt x="462372" y="1287431"/>
                  <a:pt x="485054" y="1296502"/>
                </a:cubicBezTo>
                <a:cubicBezTo>
                  <a:pt x="510005" y="1307840"/>
                  <a:pt x="532688" y="1323713"/>
                  <a:pt x="557639" y="1339586"/>
                </a:cubicBezTo>
                <a:cubicBezTo>
                  <a:pt x="550834" y="1305572"/>
                  <a:pt x="555371" y="1262488"/>
                  <a:pt x="534956" y="1239812"/>
                </a:cubicBezTo>
                <a:cubicBezTo>
                  <a:pt x="510005" y="1214869"/>
                  <a:pt x="464640" y="1205798"/>
                  <a:pt x="430616" y="1189925"/>
                </a:cubicBezTo>
                <a:cubicBezTo>
                  <a:pt x="385251" y="1169517"/>
                  <a:pt x="335349" y="1155912"/>
                  <a:pt x="301325" y="1124166"/>
                </a:cubicBezTo>
                <a:cubicBezTo>
                  <a:pt x="255959" y="1083349"/>
                  <a:pt x="244618" y="1026660"/>
                  <a:pt x="289983" y="974505"/>
                </a:cubicBezTo>
                <a:cubicBezTo>
                  <a:pt x="337617" y="917816"/>
                  <a:pt x="412470" y="913281"/>
                  <a:pt x="462372" y="965435"/>
                </a:cubicBezTo>
                <a:cubicBezTo>
                  <a:pt x="494127" y="997181"/>
                  <a:pt x="512273" y="1042533"/>
                  <a:pt x="541761" y="1081082"/>
                </a:cubicBezTo>
                <a:cubicBezTo>
                  <a:pt x="573517" y="1124166"/>
                  <a:pt x="596199" y="1192193"/>
                  <a:pt x="666516" y="1167250"/>
                </a:cubicBezTo>
                <a:cubicBezTo>
                  <a:pt x="739100" y="1142306"/>
                  <a:pt x="727759" y="1081082"/>
                  <a:pt x="730027" y="1015322"/>
                </a:cubicBezTo>
                <a:cubicBezTo>
                  <a:pt x="734564" y="906478"/>
                  <a:pt x="652906" y="865661"/>
                  <a:pt x="607541" y="795366"/>
                </a:cubicBezTo>
                <a:cubicBezTo>
                  <a:pt x="596199" y="777226"/>
                  <a:pt x="580322" y="761353"/>
                  <a:pt x="566712" y="745480"/>
                </a:cubicBezTo>
                <a:cubicBezTo>
                  <a:pt x="571249" y="738677"/>
                  <a:pt x="575785" y="731874"/>
                  <a:pt x="580322" y="727339"/>
                </a:cubicBezTo>
                <a:cubicBezTo>
                  <a:pt x="623419" y="759085"/>
                  <a:pt x="661979" y="797634"/>
                  <a:pt x="707345" y="818042"/>
                </a:cubicBezTo>
                <a:cubicBezTo>
                  <a:pt x="741369" y="833915"/>
                  <a:pt x="786734" y="827112"/>
                  <a:pt x="825295" y="829380"/>
                </a:cubicBezTo>
                <a:cubicBezTo>
                  <a:pt x="818490" y="799901"/>
                  <a:pt x="811685" y="770423"/>
                  <a:pt x="804880" y="738677"/>
                </a:cubicBezTo>
                <a:cubicBezTo>
                  <a:pt x="802612" y="722804"/>
                  <a:pt x="798075" y="709198"/>
                  <a:pt x="791270" y="666114"/>
                </a:cubicBezTo>
                <a:cubicBezTo>
                  <a:pt x="877465" y="734142"/>
                  <a:pt x="938708" y="831648"/>
                  <a:pt x="1027170" y="718269"/>
                </a:cubicBezTo>
                <a:cubicBezTo>
                  <a:pt x="1117901" y="849788"/>
                  <a:pt x="1126974" y="854323"/>
                  <a:pt x="1197290" y="786296"/>
                </a:cubicBezTo>
                <a:cubicBezTo>
                  <a:pt x="1179144" y="756817"/>
                  <a:pt x="1158730" y="729606"/>
                  <a:pt x="1145120" y="697860"/>
                </a:cubicBezTo>
                <a:cubicBezTo>
                  <a:pt x="1138315" y="681987"/>
                  <a:pt x="1142852" y="654776"/>
                  <a:pt x="1151925" y="641171"/>
                </a:cubicBezTo>
                <a:cubicBezTo>
                  <a:pt x="1160998" y="632101"/>
                  <a:pt x="1188217" y="625298"/>
                  <a:pt x="1199559" y="629833"/>
                </a:cubicBezTo>
                <a:cubicBezTo>
                  <a:pt x="1213168" y="638903"/>
                  <a:pt x="1226778" y="659311"/>
                  <a:pt x="1229046" y="677452"/>
                </a:cubicBezTo>
                <a:cubicBezTo>
                  <a:pt x="1242656" y="797634"/>
                  <a:pt x="1269875" y="824845"/>
                  <a:pt x="1390093" y="838450"/>
                </a:cubicBezTo>
                <a:cubicBezTo>
                  <a:pt x="1503507" y="852056"/>
                  <a:pt x="1598774" y="804437"/>
                  <a:pt x="1621457" y="711466"/>
                </a:cubicBezTo>
                <a:cubicBezTo>
                  <a:pt x="1655481" y="570876"/>
                  <a:pt x="1648676" y="437089"/>
                  <a:pt x="1530726" y="328245"/>
                </a:cubicBezTo>
                <a:cubicBezTo>
                  <a:pt x="1460410" y="264752"/>
                  <a:pt x="1444532" y="164979"/>
                  <a:pt x="1483092" y="85614"/>
                </a:cubicBezTo>
                <a:cubicBezTo>
                  <a:pt x="1517116" y="17586"/>
                  <a:pt x="1570279" y="-1972"/>
                  <a:pt x="1629183" y="15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77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icture Placeholder 279"/>
          <p:cNvSpPr>
            <a:spLocks noGrp="1"/>
          </p:cNvSpPr>
          <p:nvPr>
            <p:ph type="pic" sz="quarter" idx="11"/>
          </p:nvPr>
        </p:nvSpPr>
        <p:spPr>
          <a:xfrm>
            <a:off x="272421" y="1121527"/>
            <a:ext cx="5587879" cy="5585950"/>
          </a:xfrm>
          <a:custGeom>
            <a:avLst/>
            <a:gdLst>
              <a:gd name="connsiteX0" fmla="*/ 1565272 w 3550876"/>
              <a:gd name="connsiteY0" fmla="*/ 0 h 3549650"/>
              <a:gd name="connsiteX1" fmla="*/ 1588995 w 3550876"/>
              <a:gd name="connsiteY1" fmla="*/ 75928 h 3549650"/>
              <a:gd name="connsiteX2" fmla="*/ 1596112 w 3550876"/>
              <a:gd name="connsiteY2" fmla="*/ 94911 h 3549650"/>
              <a:gd name="connsiteX3" fmla="*/ 1619835 w 3550876"/>
              <a:gd name="connsiteY3" fmla="*/ 168466 h 3549650"/>
              <a:gd name="connsiteX4" fmla="*/ 1645930 w 3550876"/>
              <a:gd name="connsiteY4" fmla="*/ 232531 h 3549650"/>
              <a:gd name="connsiteX5" fmla="*/ 1676770 w 3550876"/>
              <a:gd name="connsiteY5" fmla="*/ 315577 h 3549650"/>
              <a:gd name="connsiteX6" fmla="*/ 1731332 w 3550876"/>
              <a:gd name="connsiteY6" fmla="*/ 393878 h 3549650"/>
              <a:gd name="connsiteX7" fmla="*/ 1923487 w 3550876"/>
              <a:gd name="connsiteY7" fmla="*/ 564717 h 3549650"/>
              <a:gd name="connsiteX8" fmla="*/ 1963816 w 3550876"/>
              <a:gd name="connsiteY8" fmla="*/ 624036 h 3549650"/>
              <a:gd name="connsiteX9" fmla="*/ 1989911 w 3550876"/>
              <a:gd name="connsiteY9" fmla="*/ 638273 h 3549650"/>
              <a:gd name="connsiteX10" fmla="*/ 1985167 w 3550876"/>
              <a:gd name="connsiteY10" fmla="*/ 531499 h 3549650"/>
              <a:gd name="connsiteX11" fmla="*/ 1975678 w 3550876"/>
              <a:gd name="connsiteY11" fmla="*/ 524380 h 3549650"/>
              <a:gd name="connsiteX12" fmla="*/ 1956699 w 3550876"/>
              <a:gd name="connsiteY12" fmla="*/ 512516 h 3549650"/>
              <a:gd name="connsiteX13" fmla="*/ 1975678 w 3550876"/>
              <a:gd name="connsiteY13" fmla="*/ 498280 h 3549650"/>
              <a:gd name="connsiteX14" fmla="*/ 1975678 w 3550876"/>
              <a:gd name="connsiteY14" fmla="*/ 389133 h 3549650"/>
              <a:gd name="connsiteX15" fmla="*/ 1973305 w 3550876"/>
              <a:gd name="connsiteY15" fmla="*/ 358287 h 3549650"/>
              <a:gd name="connsiteX16" fmla="*/ 1970933 w 3550876"/>
              <a:gd name="connsiteY16" fmla="*/ 332187 h 3549650"/>
              <a:gd name="connsiteX17" fmla="*/ 1987539 w 3550876"/>
              <a:gd name="connsiteY17" fmla="*/ 306086 h 3549650"/>
              <a:gd name="connsiteX18" fmla="*/ 2004145 w 3550876"/>
              <a:gd name="connsiteY18" fmla="*/ 327441 h 3549650"/>
              <a:gd name="connsiteX19" fmla="*/ 2051591 w 3550876"/>
              <a:gd name="connsiteY19" fmla="*/ 467434 h 3549650"/>
              <a:gd name="connsiteX20" fmla="*/ 2061080 w 3550876"/>
              <a:gd name="connsiteY20" fmla="*/ 552853 h 3549650"/>
              <a:gd name="connsiteX21" fmla="*/ 2023123 w 3550876"/>
              <a:gd name="connsiteY21" fmla="*/ 595563 h 3549650"/>
              <a:gd name="connsiteX22" fmla="*/ 2011262 w 3550876"/>
              <a:gd name="connsiteY22" fmla="*/ 607427 h 3549650"/>
              <a:gd name="connsiteX23" fmla="*/ 2023123 w 3550876"/>
              <a:gd name="connsiteY23" fmla="*/ 785384 h 3549650"/>
              <a:gd name="connsiteX24" fmla="*/ 2070569 w 3550876"/>
              <a:gd name="connsiteY24" fmla="*/ 799621 h 3549650"/>
              <a:gd name="connsiteX25" fmla="*/ 2115642 w 3550876"/>
              <a:gd name="connsiteY25" fmla="*/ 790129 h 3549650"/>
              <a:gd name="connsiteX26" fmla="*/ 2182066 w 3550876"/>
              <a:gd name="connsiteY26" fmla="*/ 778266 h 3549650"/>
              <a:gd name="connsiteX27" fmla="*/ 2300681 w 3550876"/>
              <a:gd name="connsiteY27" fmla="*/ 747420 h 3549650"/>
              <a:gd name="connsiteX28" fmla="*/ 2402689 w 3550876"/>
              <a:gd name="connsiteY28" fmla="*/ 683355 h 3549650"/>
              <a:gd name="connsiteX29" fmla="*/ 2405062 w 3550876"/>
              <a:gd name="connsiteY29" fmla="*/ 664373 h 3549650"/>
              <a:gd name="connsiteX30" fmla="*/ 2495208 w 3550876"/>
              <a:gd name="connsiteY30" fmla="*/ 510144 h 3549650"/>
              <a:gd name="connsiteX31" fmla="*/ 2509442 w 3550876"/>
              <a:gd name="connsiteY31" fmla="*/ 503025 h 3549650"/>
              <a:gd name="connsiteX32" fmla="*/ 2502325 w 3550876"/>
              <a:gd name="connsiteY32" fmla="*/ 491162 h 3549650"/>
              <a:gd name="connsiteX33" fmla="*/ 2499953 w 3550876"/>
              <a:gd name="connsiteY33" fmla="*/ 476925 h 3549650"/>
              <a:gd name="connsiteX34" fmla="*/ 2516559 w 3550876"/>
              <a:gd name="connsiteY34" fmla="*/ 481670 h 3549650"/>
              <a:gd name="connsiteX35" fmla="*/ 2578238 w 3550876"/>
              <a:gd name="connsiteY35" fmla="*/ 474552 h 3549650"/>
              <a:gd name="connsiteX36" fmla="*/ 2609078 w 3550876"/>
              <a:gd name="connsiteY36" fmla="*/ 360660 h 3549650"/>
              <a:gd name="connsiteX37" fmla="*/ 2654152 w 3550876"/>
              <a:gd name="connsiteY37" fmla="*/ 265749 h 3549650"/>
              <a:gd name="connsiteX38" fmla="*/ 2675502 w 3550876"/>
              <a:gd name="connsiteY38" fmla="*/ 227785 h 3549650"/>
              <a:gd name="connsiteX39" fmla="*/ 2687364 w 3550876"/>
              <a:gd name="connsiteY39" fmla="*/ 173212 h 3549650"/>
              <a:gd name="connsiteX40" fmla="*/ 2689736 w 3550876"/>
              <a:gd name="connsiteY40" fmla="*/ 161348 h 3549650"/>
              <a:gd name="connsiteX41" fmla="*/ 2722948 w 3550876"/>
              <a:gd name="connsiteY41" fmla="*/ 137620 h 3549650"/>
              <a:gd name="connsiteX42" fmla="*/ 2741926 w 3550876"/>
              <a:gd name="connsiteY42" fmla="*/ 166093 h 3549650"/>
              <a:gd name="connsiteX43" fmla="*/ 2722948 w 3550876"/>
              <a:gd name="connsiteY43" fmla="*/ 227785 h 3549650"/>
              <a:gd name="connsiteX44" fmla="*/ 2692108 w 3550876"/>
              <a:gd name="connsiteY44" fmla="*/ 298968 h 3549650"/>
              <a:gd name="connsiteX45" fmla="*/ 2668385 w 3550876"/>
              <a:gd name="connsiteY45" fmla="*/ 379642 h 3549650"/>
              <a:gd name="connsiteX46" fmla="*/ 2604334 w 3550876"/>
              <a:gd name="connsiteY46" fmla="*/ 559972 h 3549650"/>
              <a:gd name="connsiteX47" fmla="*/ 2620940 w 3550876"/>
              <a:gd name="connsiteY47" fmla="*/ 657255 h 3549650"/>
              <a:gd name="connsiteX48" fmla="*/ 2616195 w 3550876"/>
              <a:gd name="connsiteY48" fmla="*/ 726065 h 3549650"/>
              <a:gd name="connsiteX49" fmla="*/ 2616195 w 3550876"/>
              <a:gd name="connsiteY49" fmla="*/ 752165 h 3549650"/>
              <a:gd name="connsiteX50" fmla="*/ 2651779 w 3550876"/>
              <a:gd name="connsiteY50" fmla="*/ 828094 h 3549650"/>
              <a:gd name="connsiteX51" fmla="*/ 2699225 w 3550876"/>
              <a:gd name="connsiteY51" fmla="*/ 851821 h 3549650"/>
              <a:gd name="connsiteX52" fmla="*/ 2794116 w 3550876"/>
              <a:gd name="connsiteY52" fmla="*/ 851821 h 3549650"/>
              <a:gd name="connsiteX53" fmla="*/ 2832073 w 3550876"/>
              <a:gd name="connsiteY53" fmla="*/ 894531 h 3549650"/>
              <a:gd name="connsiteX54" fmla="*/ 2858168 w 3550876"/>
              <a:gd name="connsiteY54" fmla="*/ 972832 h 3549650"/>
              <a:gd name="connsiteX55" fmla="*/ 2900870 w 3550876"/>
              <a:gd name="connsiteY55" fmla="*/ 979950 h 3549650"/>
              <a:gd name="connsiteX56" fmla="*/ 3026601 w 3550876"/>
              <a:gd name="connsiteY56" fmla="*/ 868431 h 3549650"/>
              <a:gd name="connsiteX57" fmla="*/ 3114375 w 3550876"/>
              <a:gd name="connsiteY57" fmla="*/ 768775 h 3549650"/>
              <a:gd name="connsiteX58" fmla="*/ 3294669 w 3550876"/>
              <a:gd name="connsiteY58" fmla="*/ 533871 h 3549650"/>
              <a:gd name="connsiteX59" fmla="*/ 3451240 w 3550876"/>
              <a:gd name="connsiteY59" fmla="*/ 268122 h 3549650"/>
              <a:gd name="connsiteX60" fmla="*/ 3482080 w 3550876"/>
              <a:gd name="connsiteY60" fmla="*/ 213549 h 3549650"/>
              <a:gd name="connsiteX61" fmla="*/ 3489196 w 3550876"/>
              <a:gd name="connsiteY61" fmla="*/ 211176 h 3549650"/>
              <a:gd name="connsiteX62" fmla="*/ 3496314 w 3550876"/>
              <a:gd name="connsiteY62" fmla="*/ 215921 h 3549650"/>
              <a:gd name="connsiteX63" fmla="*/ 3486824 w 3550876"/>
              <a:gd name="connsiteY63" fmla="*/ 237276 h 3549650"/>
              <a:gd name="connsiteX64" fmla="*/ 3441751 w 3550876"/>
              <a:gd name="connsiteY64" fmla="*/ 329814 h 3549650"/>
              <a:gd name="connsiteX65" fmla="*/ 3399050 w 3550876"/>
              <a:gd name="connsiteY65" fmla="*/ 434215 h 3549650"/>
              <a:gd name="connsiteX66" fmla="*/ 3197405 w 3550876"/>
              <a:gd name="connsiteY66" fmla="*/ 699965 h 3549650"/>
              <a:gd name="connsiteX67" fmla="*/ 3195033 w 3550876"/>
              <a:gd name="connsiteY67" fmla="*/ 704710 h 3549650"/>
              <a:gd name="connsiteX68" fmla="*/ 3017112 w 3550876"/>
              <a:gd name="connsiteY68" fmla="*/ 913513 h 3549650"/>
              <a:gd name="connsiteX69" fmla="*/ 3007622 w 3550876"/>
              <a:gd name="connsiteY69" fmla="*/ 923004 h 3549650"/>
              <a:gd name="connsiteX70" fmla="*/ 2926964 w 3550876"/>
              <a:gd name="connsiteY70" fmla="*/ 1027406 h 3549650"/>
              <a:gd name="connsiteX71" fmla="*/ 2903242 w 3550876"/>
              <a:gd name="connsiteY71" fmla="*/ 1074861 h 3549650"/>
              <a:gd name="connsiteX72" fmla="*/ 2941198 w 3550876"/>
              <a:gd name="connsiteY72" fmla="*/ 1162653 h 3549650"/>
              <a:gd name="connsiteX73" fmla="*/ 3119120 w 3550876"/>
              <a:gd name="connsiteY73" fmla="*/ 1269427 h 3549650"/>
              <a:gd name="connsiteX74" fmla="*/ 3168938 w 3550876"/>
              <a:gd name="connsiteY74" fmla="*/ 1290782 h 3549650"/>
              <a:gd name="connsiteX75" fmla="*/ 3216384 w 3550876"/>
              <a:gd name="connsiteY75" fmla="*/ 1293155 h 3549650"/>
              <a:gd name="connsiteX76" fmla="*/ 3230617 w 3550876"/>
              <a:gd name="connsiteY76" fmla="*/ 1288409 h 3549650"/>
              <a:gd name="connsiteX77" fmla="*/ 3358721 w 3550876"/>
              <a:gd name="connsiteY77" fmla="*/ 1269427 h 3549650"/>
              <a:gd name="connsiteX78" fmla="*/ 3408539 w 3550876"/>
              <a:gd name="connsiteY78" fmla="*/ 1262309 h 3549650"/>
              <a:gd name="connsiteX79" fmla="*/ 3522408 w 3550876"/>
              <a:gd name="connsiteY79" fmla="*/ 1245700 h 3549650"/>
              <a:gd name="connsiteX80" fmla="*/ 3550876 w 3550876"/>
              <a:gd name="connsiteY80" fmla="*/ 1264682 h 3549650"/>
              <a:gd name="connsiteX81" fmla="*/ 3517664 w 3550876"/>
              <a:gd name="connsiteY81" fmla="*/ 1269427 h 3549650"/>
              <a:gd name="connsiteX82" fmla="*/ 3410911 w 3550876"/>
              <a:gd name="connsiteY82" fmla="*/ 1302646 h 3549650"/>
              <a:gd name="connsiteX83" fmla="*/ 3342115 w 3550876"/>
              <a:gd name="connsiteY83" fmla="*/ 1305019 h 3549650"/>
              <a:gd name="connsiteX84" fmla="*/ 3325509 w 3550876"/>
              <a:gd name="connsiteY84" fmla="*/ 1305019 h 3549650"/>
              <a:gd name="connsiteX85" fmla="*/ 3223500 w 3550876"/>
              <a:gd name="connsiteY85" fmla="*/ 1328746 h 3549650"/>
              <a:gd name="connsiteX86" fmla="*/ 3197405 w 3550876"/>
              <a:gd name="connsiteY86" fmla="*/ 1350101 h 3549650"/>
              <a:gd name="connsiteX87" fmla="*/ 3168938 w 3550876"/>
              <a:gd name="connsiteY87" fmla="*/ 1506703 h 3549650"/>
              <a:gd name="connsiteX88" fmla="*/ 3178427 w 3550876"/>
              <a:gd name="connsiteY88" fmla="*/ 1620596 h 3549650"/>
              <a:gd name="connsiteX89" fmla="*/ 3202150 w 3550876"/>
              <a:gd name="connsiteY89" fmla="*/ 1618223 h 3549650"/>
              <a:gd name="connsiteX90" fmla="*/ 3214011 w 3550876"/>
              <a:gd name="connsiteY90" fmla="*/ 1630087 h 3549650"/>
              <a:gd name="connsiteX91" fmla="*/ 3197405 w 3550876"/>
              <a:gd name="connsiteY91" fmla="*/ 1639578 h 3549650"/>
              <a:gd name="connsiteX92" fmla="*/ 3166566 w 3550876"/>
              <a:gd name="connsiteY92" fmla="*/ 1658560 h 3549650"/>
              <a:gd name="connsiteX93" fmla="*/ 3140470 w 3550876"/>
              <a:gd name="connsiteY93" fmla="*/ 1701270 h 3549650"/>
              <a:gd name="connsiteX94" fmla="*/ 3138098 w 3550876"/>
              <a:gd name="connsiteY94" fmla="*/ 1760589 h 3549650"/>
              <a:gd name="connsiteX95" fmla="*/ 3123864 w 3550876"/>
              <a:gd name="connsiteY95" fmla="*/ 1800926 h 3549650"/>
              <a:gd name="connsiteX96" fmla="*/ 3090652 w 3550876"/>
              <a:gd name="connsiteY96" fmla="*/ 1848381 h 3549650"/>
              <a:gd name="connsiteX97" fmla="*/ 3085908 w 3550876"/>
              <a:gd name="connsiteY97" fmla="*/ 1924309 h 3549650"/>
              <a:gd name="connsiteX98" fmla="*/ 3066930 w 3550876"/>
              <a:gd name="connsiteY98" fmla="*/ 1997865 h 3549650"/>
              <a:gd name="connsiteX99" fmla="*/ 3028973 w 3550876"/>
              <a:gd name="connsiteY99" fmla="*/ 2069048 h 3549650"/>
              <a:gd name="connsiteX100" fmla="*/ 3021856 w 3550876"/>
              <a:gd name="connsiteY100" fmla="*/ 2125994 h 3549650"/>
              <a:gd name="connsiteX101" fmla="*/ 2919848 w 3550876"/>
              <a:gd name="connsiteY101" fmla="*/ 2194804 h 3549650"/>
              <a:gd name="connsiteX102" fmla="*/ 2917476 w 3550876"/>
              <a:gd name="connsiteY102" fmla="*/ 2230395 h 3549650"/>
              <a:gd name="connsiteX103" fmla="*/ 2907986 w 3550876"/>
              <a:gd name="connsiteY103" fmla="*/ 2251750 h 3549650"/>
              <a:gd name="connsiteX104" fmla="*/ 2881891 w 3550876"/>
              <a:gd name="connsiteY104" fmla="*/ 2277850 h 3549650"/>
              <a:gd name="connsiteX105" fmla="*/ 2900870 w 3550876"/>
              <a:gd name="connsiteY105" fmla="*/ 2306324 h 3549650"/>
              <a:gd name="connsiteX106" fmla="*/ 2905614 w 3550876"/>
              <a:gd name="connsiteY106" fmla="*/ 2315815 h 3549650"/>
              <a:gd name="connsiteX107" fmla="*/ 2879519 w 3550876"/>
              <a:gd name="connsiteY107" fmla="*/ 2322933 h 3549650"/>
              <a:gd name="connsiteX108" fmla="*/ 2886636 w 3550876"/>
              <a:gd name="connsiteY108" fmla="*/ 2420216 h 3549650"/>
              <a:gd name="connsiteX109" fmla="*/ 2872402 w 3550876"/>
              <a:gd name="connsiteY109" fmla="*/ 2408352 h 3549650"/>
              <a:gd name="connsiteX110" fmla="*/ 2813095 w 3550876"/>
              <a:gd name="connsiteY110" fmla="*/ 2384625 h 3549650"/>
              <a:gd name="connsiteX111" fmla="*/ 2760904 w 3550876"/>
              <a:gd name="connsiteY111" fmla="*/ 2396488 h 3549650"/>
              <a:gd name="connsiteX112" fmla="*/ 2661268 w 3550876"/>
              <a:gd name="connsiteY112" fmla="*/ 2408352 h 3549650"/>
              <a:gd name="connsiteX113" fmla="*/ 2568749 w 3550876"/>
              <a:gd name="connsiteY113" fmla="*/ 2415471 h 3549650"/>
              <a:gd name="connsiteX114" fmla="*/ 2540282 w 3550876"/>
              <a:gd name="connsiteY114" fmla="*/ 2446316 h 3549650"/>
              <a:gd name="connsiteX115" fmla="*/ 2518931 w 3550876"/>
              <a:gd name="connsiteY115" fmla="*/ 2479535 h 3549650"/>
              <a:gd name="connsiteX116" fmla="*/ 2336265 w 3550876"/>
              <a:gd name="connsiteY116" fmla="*/ 2581564 h 3549650"/>
              <a:gd name="connsiteX117" fmla="*/ 2243746 w 3550876"/>
              <a:gd name="connsiteY117" fmla="*/ 2586309 h 3549650"/>
              <a:gd name="connsiteX118" fmla="*/ 2158344 w 3550876"/>
              <a:gd name="connsiteY118" fmla="*/ 2617155 h 3549650"/>
              <a:gd name="connsiteX119" fmla="*/ 2146482 w 3550876"/>
              <a:gd name="connsiteY119" fmla="*/ 2676474 h 3549650"/>
              <a:gd name="connsiteX120" fmla="*/ 2165460 w 3550876"/>
              <a:gd name="connsiteY120" fmla="*/ 2726302 h 3549650"/>
              <a:gd name="connsiteX121" fmla="*/ 2127504 w 3550876"/>
              <a:gd name="connsiteY121" fmla="*/ 2785621 h 3549650"/>
              <a:gd name="connsiteX122" fmla="*/ 2101409 w 3550876"/>
              <a:gd name="connsiteY122" fmla="*/ 2814094 h 3549650"/>
              <a:gd name="connsiteX123" fmla="*/ 2094292 w 3550876"/>
              <a:gd name="connsiteY123" fmla="*/ 2885277 h 3549650"/>
              <a:gd name="connsiteX124" fmla="*/ 2061080 w 3550876"/>
              <a:gd name="connsiteY124" fmla="*/ 2906632 h 3549650"/>
              <a:gd name="connsiteX125" fmla="*/ 2016006 w 3550876"/>
              <a:gd name="connsiteY125" fmla="*/ 2849686 h 3549650"/>
              <a:gd name="connsiteX126" fmla="*/ 2016006 w 3550876"/>
              <a:gd name="connsiteY126" fmla="*/ 2766639 h 3549650"/>
              <a:gd name="connsiteX127" fmla="*/ 1999400 w 3550876"/>
              <a:gd name="connsiteY127" fmla="*/ 2678847 h 3549650"/>
              <a:gd name="connsiteX128" fmla="*/ 1942466 w 3550876"/>
              <a:gd name="connsiteY128" fmla="*/ 2650374 h 3549650"/>
              <a:gd name="connsiteX129" fmla="*/ 1916370 w 3550876"/>
              <a:gd name="connsiteY129" fmla="*/ 2643256 h 3549650"/>
              <a:gd name="connsiteX130" fmla="*/ 1752683 w 3550876"/>
              <a:gd name="connsiteY130" fmla="*/ 2636137 h 3549650"/>
              <a:gd name="connsiteX131" fmla="*/ 1683886 w 3550876"/>
              <a:gd name="connsiteY131" fmla="*/ 2707320 h 3549650"/>
              <a:gd name="connsiteX132" fmla="*/ 1655419 w 3550876"/>
              <a:gd name="connsiteY132" fmla="*/ 2735793 h 3549650"/>
              <a:gd name="connsiteX133" fmla="*/ 1541549 w 3550876"/>
              <a:gd name="connsiteY133" fmla="*/ 2911377 h 3549650"/>
              <a:gd name="connsiteX134" fmla="*/ 1482242 w 3550876"/>
              <a:gd name="connsiteY134" fmla="*/ 3065607 h 3549650"/>
              <a:gd name="connsiteX135" fmla="*/ 1465636 w 3550876"/>
              <a:gd name="connsiteY135" fmla="*/ 3120180 h 3549650"/>
              <a:gd name="connsiteX136" fmla="*/ 1441913 w 3550876"/>
              <a:gd name="connsiteY136" fmla="*/ 3162890 h 3549650"/>
              <a:gd name="connsiteX137" fmla="*/ 1425307 w 3550876"/>
              <a:gd name="connsiteY137" fmla="*/ 3188990 h 3549650"/>
              <a:gd name="connsiteX138" fmla="*/ 1351766 w 3550876"/>
              <a:gd name="connsiteY138" fmla="*/ 3319492 h 3549650"/>
              <a:gd name="connsiteX139" fmla="*/ 1325671 w 3550876"/>
              <a:gd name="connsiteY139" fmla="*/ 3355084 h 3549650"/>
              <a:gd name="connsiteX140" fmla="*/ 1259247 w 3550876"/>
              <a:gd name="connsiteY140" fmla="*/ 3499822 h 3549650"/>
              <a:gd name="connsiteX141" fmla="*/ 1252130 w 3550876"/>
              <a:gd name="connsiteY141" fmla="*/ 3523550 h 3549650"/>
              <a:gd name="connsiteX142" fmla="*/ 1245013 w 3550876"/>
              <a:gd name="connsiteY142" fmla="*/ 3549650 h 3549650"/>
              <a:gd name="connsiteX143" fmla="*/ 1235524 w 3550876"/>
              <a:gd name="connsiteY143" fmla="*/ 3547277 h 3549650"/>
              <a:gd name="connsiteX144" fmla="*/ 1242641 w 3550876"/>
              <a:gd name="connsiteY144" fmla="*/ 3514059 h 3549650"/>
              <a:gd name="connsiteX145" fmla="*/ 1256875 w 3550876"/>
              <a:gd name="connsiteY145" fmla="*/ 3431012 h 3549650"/>
              <a:gd name="connsiteX146" fmla="*/ 1271108 w 3550876"/>
              <a:gd name="connsiteY146" fmla="*/ 3388302 h 3549650"/>
              <a:gd name="connsiteX147" fmla="*/ 1292459 w 3550876"/>
              <a:gd name="connsiteY147" fmla="*/ 3300510 h 3549650"/>
              <a:gd name="connsiteX148" fmla="*/ 1282970 w 3550876"/>
              <a:gd name="connsiteY148" fmla="*/ 3219836 h 3549650"/>
              <a:gd name="connsiteX149" fmla="*/ 1309065 w 3550876"/>
              <a:gd name="connsiteY149" fmla="*/ 3184245 h 3549650"/>
              <a:gd name="connsiteX150" fmla="*/ 1337532 w 3550876"/>
              <a:gd name="connsiteY150" fmla="*/ 3167636 h 3549650"/>
              <a:gd name="connsiteX151" fmla="*/ 1456147 w 3550876"/>
              <a:gd name="connsiteY151" fmla="*/ 3027643 h 3549650"/>
              <a:gd name="connsiteX152" fmla="*/ 1501220 w 3550876"/>
              <a:gd name="connsiteY152" fmla="*/ 2840195 h 3549650"/>
              <a:gd name="connsiteX153" fmla="*/ 1484614 w 3550876"/>
              <a:gd name="connsiteY153" fmla="*/ 2714438 h 3549650"/>
              <a:gd name="connsiteX154" fmla="*/ 1477497 w 3550876"/>
              <a:gd name="connsiteY154" fmla="*/ 2633764 h 3549650"/>
              <a:gd name="connsiteX155" fmla="*/ 1420562 w 3550876"/>
              <a:gd name="connsiteY155" fmla="*/ 2560209 h 3549650"/>
              <a:gd name="connsiteX156" fmla="*/ 1278225 w 3550876"/>
              <a:gd name="connsiteY156" fmla="*/ 2448689 h 3549650"/>
              <a:gd name="connsiteX157" fmla="*/ 1131144 w 3550876"/>
              <a:gd name="connsiteY157" fmla="*/ 2413098 h 3549650"/>
              <a:gd name="connsiteX158" fmla="*/ 1107421 w 3550876"/>
              <a:gd name="connsiteY158" fmla="*/ 2424962 h 3549650"/>
              <a:gd name="connsiteX159" fmla="*/ 986434 w 3550876"/>
              <a:gd name="connsiteY159" fmla="*/ 2408352 h 3549650"/>
              <a:gd name="connsiteX160" fmla="*/ 976945 w 3550876"/>
              <a:gd name="connsiteY160" fmla="*/ 2389370 h 3549650"/>
              <a:gd name="connsiteX161" fmla="*/ 905776 w 3550876"/>
              <a:gd name="connsiteY161" fmla="*/ 2341915 h 3549650"/>
              <a:gd name="connsiteX162" fmla="*/ 903404 w 3550876"/>
              <a:gd name="connsiteY162" fmla="*/ 2351406 h 3549650"/>
              <a:gd name="connsiteX163" fmla="*/ 896287 w 3550876"/>
              <a:gd name="connsiteY163" fmla="*/ 2360897 h 3549650"/>
              <a:gd name="connsiteX164" fmla="*/ 889170 w 3550876"/>
              <a:gd name="connsiteY164" fmla="*/ 2353779 h 3549650"/>
              <a:gd name="connsiteX165" fmla="*/ 867820 w 3550876"/>
              <a:gd name="connsiteY165" fmla="*/ 2339542 h 3549650"/>
              <a:gd name="connsiteX166" fmla="*/ 687526 w 3550876"/>
              <a:gd name="connsiteY166" fmla="*/ 2377506 h 3549650"/>
              <a:gd name="connsiteX167" fmla="*/ 666175 w 3550876"/>
              <a:gd name="connsiteY167" fmla="*/ 2403607 h 3549650"/>
              <a:gd name="connsiteX168" fmla="*/ 687526 w 3550876"/>
              <a:gd name="connsiteY168" fmla="*/ 2441571 h 3549650"/>
              <a:gd name="connsiteX169" fmla="*/ 720738 w 3550876"/>
              <a:gd name="connsiteY169" fmla="*/ 2458180 h 3549650"/>
              <a:gd name="connsiteX170" fmla="*/ 727855 w 3550876"/>
              <a:gd name="connsiteY170" fmla="*/ 2512754 h 3549650"/>
              <a:gd name="connsiteX171" fmla="*/ 670920 w 3550876"/>
              <a:gd name="connsiteY171" fmla="*/ 2550718 h 3549650"/>
              <a:gd name="connsiteX172" fmla="*/ 632963 w 3550876"/>
              <a:gd name="connsiteY172" fmla="*/ 2517499 h 3549650"/>
              <a:gd name="connsiteX173" fmla="*/ 599751 w 3550876"/>
              <a:gd name="connsiteY173" fmla="*/ 2481908 h 3549650"/>
              <a:gd name="connsiteX174" fmla="*/ 526210 w 3550876"/>
              <a:gd name="connsiteY174" fmla="*/ 2484281 h 3549650"/>
              <a:gd name="connsiteX175" fmla="*/ 440808 w 3550876"/>
              <a:gd name="connsiteY175" fmla="*/ 2534109 h 3549650"/>
              <a:gd name="connsiteX176" fmla="*/ 390990 w 3550876"/>
              <a:gd name="connsiteY176" fmla="*/ 2562582 h 3549650"/>
              <a:gd name="connsiteX177" fmla="*/ 357778 w 3550876"/>
              <a:gd name="connsiteY177" fmla="*/ 2564954 h 3549650"/>
              <a:gd name="connsiteX178" fmla="*/ 374384 w 3550876"/>
              <a:gd name="connsiteY178" fmla="*/ 2536481 h 3549650"/>
              <a:gd name="connsiteX179" fmla="*/ 393363 w 3550876"/>
              <a:gd name="connsiteY179" fmla="*/ 2531736 h 3549650"/>
              <a:gd name="connsiteX180" fmla="*/ 459787 w 3550876"/>
              <a:gd name="connsiteY180" fmla="*/ 2498517 h 3549650"/>
              <a:gd name="connsiteX181" fmla="*/ 507232 w 3550876"/>
              <a:gd name="connsiteY181" fmla="*/ 2462926 h 3549650"/>
              <a:gd name="connsiteX182" fmla="*/ 557050 w 3550876"/>
              <a:gd name="connsiteY182" fmla="*/ 2408352 h 3549650"/>
              <a:gd name="connsiteX183" fmla="*/ 628219 w 3550876"/>
              <a:gd name="connsiteY183" fmla="*/ 2353779 h 3549650"/>
              <a:gd name="connsiteX184" fmla="*/ 725483 w 3550876"/>
              <a:gd name="connsiteY184" fmla="*/ 2315815 h 3549650"/>
              <a:gd name="connsiteX185" fmla="*/ 810885 w 3550876"/>
              <a:gd name="connsiteY185" fmla="*/ 2273105 h 3549650"/>
              <a:gd name="connsiteX186" fmla="*/ 853586 w 3550876"/>
              <a:gd name="connsiteY186" fmla="*/ 2261241 h 3549650"/>
              <a:gd name="connsiteX187" fmla="*/ 898660 w 3550876"/>
              <a:gd name="connsiteY187" fmla="*/ 2218531 h 3549650"/>
              <a:gd name="connsiteX188" fmla="*/ 879681 w 3550876"/>
              <a:gd name="connsiteY188" fmla="*/ 2104639 h 3549650"/>
              <a:gd name="connsiteX189" fmla="*/ 884426 w 3550876"/>
              <a:gd name="connsiteY189" fmla="*/ 2026338 h 3549650"/>
              <a:gd name="connsiteX190" fmla="*/ 920010 w 3550876"/>
              <a:gd name="connsiteY190" fmla="*/ 1971764 h 3549650"/>
              <a:gd name="connsiteX191" fmla="*/ 938988 w 3550876"/>
              <a:gd name="connsiteY191" fmla="*/ 1838890 h 3549650"/>
              <a:gd name="connsiteX192" fmla="*/ 891543 w 3550876"/>
              <a:gd name="connsiteY192" fmla="*/ 1805671 h 3549650"/>
              <a:gd name="connsiteX193" fmla="*/ 855958 w 3550876"/>
              <a:gd name="connsiteY193" fmla="*/ 1805671 h 3549650"/>
              <a:gd name="connsiteX194" fmla="*/ 855958 w 3550876"/>
              <a:gd name="connsiteY194" fmla="*/ 1793807 h 3549650"/>
              <a:gd name="connsiteX195" fmla="*/ 882054 w 3550876"/>
              <a:gd name="connsiteY195" fmla="*/ 1789062 h 3549650"/>
              <a:gd name="connsiteX196" fmla="*/ 927127 w 3550876"/>
              <a:gd name="connsiteY196" fmla="*/ 1739234 h 3549650"/>
              <a:gd name="connsiteX197" fmla="*/ 920010 w 3550876"/>
              <a:gd name="connsiteY197" fmla="*/ 1691779 h 3549650"/>
              <a:gd name="connsiteX198" fmla="*/ 893915 w 3550876"/>
              <a:gd name="connsiteY198" fmla="*/ 1663305 h 3549650"/>
              <a:gd name="connsiteX199" fmla="*/ 791907 w 3550876"/>
              <a:gd name="connsiteY199" fmla="*/ 1663305 h 3549650"/>
              <a:gd name="connsiteX200" fmla="*/ 727855 w 3550876"/>
              <a:gd name="connsiteY200" fmla="*/ 1658560 h 3549650"/>
              <a:gd name="connsiteX201" fmla="*/ 604496 w 3550876"/>
              <a:gd name="connsiteY201" fmla="*/ 1639578 h 3549650"/>
              <a:gd name="connsiteX202" fmla="*/ 421830 w 3550876"/>
              <a:gd name="connsiteY202" fmla="*/ 1601614 h 3549650"/>
              <a:gd name="connsiteX203" fmla="*/ 367267 w 3550876"/>
              <a:gd name="connsiteY203" fmla="*/ 1603986 h 3549650"/>
              <a:gd name="connsiteX204" fmla="*/ 315077 w 3550876"/>
              <a:gd name="connsiteY204" fmla="*/ 1587377 h 3549650"/>
              <a:gd name="connsiteX205" fmla="*/ 234419 w 3550876"/>
              <a:gd name="connsiteY205" fmla="*/ 1551786 h 3549650"/>
              <a:gd name="connsiteX206" fmla="*/ 189346 w 3550876"/>
              <a:gd name="connsiteY206" fmla="*/ 1542295 h 3549650"/>
              <a:gd name="connsiteX207" fmla="*/ 156134 w 3550876"/>
              <a:gd name="connsiteY207" fmla="*/ 1528058 h 3549650"/>
              <a:gd name="connsiteX208" fmla="*/ 120550 w 3550876"/>
              <a:gd name="connsiteY208" fmla="*/ 1506703 h 3549650"/>
              <a:gd name="connsiteX209" fmla="*/ 160879 w 3550876"/>
              <a:gd name="connsiteY209" fmla="*/ 1504330 h 3549650"/>
              <a:gd name="connsiteX210" fmla="*/ 208324 w 3550876"/>
              <a:gd name="connsiteY210" fmla="*/ 1518567 h 3549650"/>
              <a:gd name="connsiteX211" fmla="*/ 241536 w 3550876"/>
              <a:gd name="connsiteY211" fmla="*/ 1530431 h 3549650"/>
              <a:gd name="connsiteX212" fmla="*/ 286610 w 3550876"/>
              <a:gd name="connsiteY212" fmla="*/ 1547040 h 3549650"/>
              <a:gd name="connsiteX213" fmla="*/ 315077 w 3550876"/>
              <a:gd name="connsiteY213" fmla="*/ 1549413 h 3549650"/>
              <a:gd name="connsiteX214" fmla="*/ 393363 w 3550876"/>
              <a:gd name="connsiteY214" fmla="*/ 1568395 h 3549650"/>
              <a:gd name="connsiteX215" fmla="*/ 481137 w 3550876"/>
              <a:gd name="connsiteY215" fmla="*/ 1592123 h 3549650"/>
              <a:gd name="connsiteX216" fmla="*/ 521466 w 3550876"/>
              <a:gd name="connsiteY216" fmla="*/ 1596868 h 3549650"/>
              <a:gd name="connsiteX217" fmla="*/ 725483 w 3550876"/>
              <a:gd name="connsiteY217" fmla="*/ 1634832 h 3549650"/>
              <a:gd name="connsiteX218" fmla="*/ 789534 w 3550876"/>
              <a:gd name="connsiteY218" fmla="*/ 1618223 h 3549650"/>
              <a:gd name="connsiteX219" fmla="*/ 834608 w 3550876"/>
              <a:gd name="connsiteY219" fmla="*/ 1632460 h 3549650"/>
              <a:gd name="connsiteX220" fmla="*/ 853586 w 3550876"/>
              <a:gd name="connsiteY220" fmla="*/ 1641951 h 3549650"/>
              <a:gd name="connsiteX221" fmla="*/ 884426 w 3550876"/>
              <a:gd name="connsiteY221" fmla="*/ 1644323 h 3549650"/>
              <a:gd name="connsiteX222" fmla="*/ 931872 w 3550876"/>
              <a:gd name="connsiteY222" fmla="*/ 1613477 h 3549650"/>
              <a:gd name="connsiteX223" fmla="*/ 938988 w 3550876"/>
              <a:gd name="connsiteY223" fmla="*/ 1554158 h 3549650"/>
              <a:gd name="connsiteX224" fmla="*/ 955594 w 3550876"/>
              <a:gd name="connsiteY224" fmla="*/ 1482976 h 3549650"/>
              <a:gd name="connsiteX225" fmla="*/ 905776 w 3550876"/>
              <a:gd name="connsiteY225" fmla="*/ 1369083 h 3549650"/>
              <a:gd name="connsiteX226" fmla="*/ 836980 w 3550876"/>
              <a:gd name="connsiteY226" fmla="*/ 1314510 h 3549650"/>
              <a:gd name="connsiteX227" fmla="*/ 822746 w 3550876"/>
              <a:gd name="connsiteY227" fmla="*/ 1278918 h 3549650"/>
              <a:gd name="connsiteX228" fmla="*/ 867820 w 3550876"/>
              <a:gd name="connsiteY228" fmla="*/ 1233836 h 3549650"/>
              <a:gd name="connsiteX229" fmla="*/ 905776 w 3550876"/>
              <a:gd name="connsiteY229" fmla="*/ 1243327 h 3549650"/>
              <a:gd name="connsiteX230" fmla="*/ 927127 w 3550876"/>
              <a:gd name="connsiteY230" fmla="*/ 1271800 h 3549650"/>
              <a:gd name="connsiteX231" fmla="*/ 946105 w 3550876"/>
              <a:gd name="connsiteY231" fmla="*/ 1305019 h 3549650"/>
              <a:gd name="connsiteX232" fmla="*/ 1033880 w 3550876"/>
              <a:gd name="connsiteY232" fmla="*/ 1331119 h 3549650"/>
              <a:gd name="connsiteX233" fmla="*/ 1069464 w 3550876"/>
              <a:gd name="connsiteY233" fmla="*/ 1252818 h 3549650"/>
              <a:gd name="connsiteX234" fmla="*/ 960339 w 3550876"/>
              <a:gd name="connsiteY234" fmla="*/ 1117570 h 3549650"/>
              <a:gd name="connsiteX235" fmla="*/ 860703 w 3550876"/>
              <a:gd name="connsiteY235" fmla="*/ 1062997 h 3549650"/>
              <a:gd name="connsiteX236" fmla="*/ 796651 w 3550876"/>
              <a:gd name="connsiteY236" fmla="*/ 1041642 h 3549650"/>
              <a:gd name="connsiteX237" fmla="*/ 737344 w 3550876"/>
              <a:gd name="connsiteY237" fmla="*/ 1008423 h 3549650"/>
              <a:gd name="connsiteX238" fmla="*/ 668548 w 3550876"/>
              <a:gd name="connsiteY238" fmla="*/ 939613 h 3549650"/>
              <a:gd name="connsiteX239" fmla="*/ 597379 w 3550876"/>
              <a:gd name="connsiteY239" fmla="*/ 896904 h 3549650"/>
              <a:gd name="connsiteX240" fmla="*/ 540444 w 3550876"/>
              <a:gd name="connsiteY240" fmla="*/ 854194 h 3549650"/>
              <a:gd name="connsiteX241" fmla="*/ 523838 w 3550876"/>
              <a:gd name="connsiteY241" fmla="*/ 844703 h 3549650"/>
              <a:gd name="connsiteX242" fmla="*/ 383873 w 3550876"/>
              <a:gd name="connsiteY242" fmla="*/ 792502 h 3549650"/>
              <a:gd name="connsiteX243" fmla="*/ 341172 w 3550876"/>
              <a:gd name="connsiteY243" fmla="*/ 801993 h 3549650"/>
              <a:gd name="connsiteX244" fmla="*/ 336428 w 3550876"/>
              <a:gd name="connsiteY244" fmla="*/ 828094 h 3549650"/>
              <a:gd name="connsiteX245" fmla="*/ 315077 w 3550876"/>
              <a:gd name="connsiteY245" fmla="*/ 930122 h 3549650"/>
              <a:gd name="connsiteX246" fmla="*/ 215441 w 3550876"/>
              <a:gd name="connsiteY246" fmla="*/ 1001305 h 3549650"/>
              <a:gd name="connsiteX247" fmla="*/ 54126 w 3550876"/>
              <a:gd name="connsiteY247" fmla="*/ 934868 h 3549650"/>
              <a:gd name="connsiteX248" fmla="*/ 18541 w 3550876"/>
              <a:gd name="connsiteY248" fmla="*/ 856567 h 3549650"/>
              <a:gd name="connsiteX249" fmla="*/ 28030 w 3550876"/>
              <a:gd name="connsiteY249" fmla="*/ 783011 h 3549650"/>
              <a:gd name="connsiteX250" fmla="*/ 75476 w 3550876"/>
              <a:gd name="connsiteY250" fmla="*/ 711828 h 3549650"/>
              <a:gd name="connsiteX251" fmla="*/ 103944 w 3550876"/>
              <a:gd name="connsiteY251" fmla="*/ 690474 h 3549650"/>
              <a:gd name="connsiteX252" fmla="*/ 113433 w 3550876"/>
              <a:gd name="connsiteY252" fmla="*/ 612172 h 3549650"/>
              <a:gd name="connsiteX253" fmla="*/ 0 w 3550876"/>
              <a:gd name="connsiteY253" fmla="*/ 498717 h 3549650"/>
              <a:gd name="connsiteX254" fmla="*/ 0 w 3550876"/>
              <a:gd name="connsiteY254" fmla="*/ 415620 h 3549650"/>
              <a:gd name="connsiteX255" fmla="*/ 40485 w 3550876"/>
              <a:gd name="connsiteY255" fmla="*/ 437181 h 3549650"/>
              <a:gd name="connsiteX256" fmla="*/ 89710 w 3550876"/>
              <a:gd name="connsiteY256" fmla="*/ 457943 h 3549650"/>
              <a:gd name="connsiteX257" fmla="*/ 149017 w 3550876"/>
              <a:gd name="connsiteY257" fmla="*/ 484043 h 3549650"/>
              <a:gd name="connsiteX258" fmla="*/ 388618 w 3550876"/>
              <a:gd name="connsiteY258" fmla="*/ 628782 h 3549650"/>
              <a:gd name="connsiteX259" fmla="*/ 495371 w 3550876"/>
              <a:gd name="connsiteY259" fmla="*/ 747420 h 3549650"/>
              <a:gd name="connsiteX260" fmla="*/ 533327 w 3550876"/>
              <a:gd name="connsiteY260" fmla="*/ 816230 h 3549650"/>
              <a:gd name="connsiteX261" fmla="*/ 545189 w 3550876"/>
              <a:gd name="connsiteY261" fmla="*/ 828094 h 3549650"/>
              <a:gd name="connsiteX262" fmla="*/ 571284 w 3550876"/>
              <a:gd name="connsiteY262" fmla="*/ 854194 h 3549650"/>
              <a:gd name="connsiteX263" fmla="*/ 595007 w 3550876"/>
              <a:gd name="connsiteY263" fmla="*/ 873176 h 3549650"/>
              <a:gd name="connsiteX264" fmla="*/ 618730 w 3550876"/>
              <a:gd name="connsiteY264" fmla="*/ 882667 h 3549650"/>
              <a:gd name="connsiteX265" fmla="*/ 692270 w 3550876"/>
              <a:gd name="connsiteY265" fmla="*/ 918259 h 3549650"/>
              <a:gd name="connsiteX266" fmla="*/ 784790 w 3550876"/>
              <a:gd name="connsiteY266" fmla="*/ 946732 h 3549650"/>
              <a:gd name="connsiteX267" fmla="*/ 844097 w 3550876"/>
              <a:gd name="connsiteY267" fmla="*/ 977578 h 3549650"/>
              <a:gd name="connsiteX268" fmla="*/ 991179 w 3550876"/>
              <a:gd name="connsiteY268" fmla="*/ 1079606 h 3549650"/>
              <a:gd name="connsiteX269" fmla="*/ 1036252 w 3550876"/>
              <a:gd name="connsiteY269" fmla="*/ 1065370 h 3549650"/>
              <a:gd name="connsiteX270" fmla="*/ 1038624 w 3550876"/>
              <a:gd name="connsiteY270" fmla="*/ 1017914 h 3549650"/>
              <a:gd name="connsiteX271" fmla="*/ 1012529 w 3550876"/>
              <a:gd name="connsiteY271" fmla="*/ 996560 h 3549650"/>
              <a:gd name="connsiteX272" fmla="*/ 851214 w 3550876"/>
              <a:gd name="connsiteY272" fmla="*/ 892158 h 3549650"/>
              <a:gd name="connsiteX273" fmla="*/ 810885 w 3550876"/>
              <a:gd name="connsiteY273" fmla="*/ 882667 h 3549650"/>
              <a:gd name="connsiteX274" fmla="*/ 791907 w 3550876"/>
              <a:gd name="connsiteY274" fmla="*/ 880294 h 3549650"/>
              <a:gd name="connsiteX275" fmla="*/ 765811 w 3550876"/>
              <a:gd name="connsiteY275" fmla="*/ 820975 h 3549650"/>
              <a:gd name="connsiteX276" fmla="*/ 803768 w 3550876"/>
              <a:gd name="connsiteY276" fmla="*/ 842330 h 3549650"/>
              <a:gd name="connsiteX277" fmla="*/ 889170 w 3550876"/>
              <a:gd name="connsiteY277" fmla="*/ 899276 h 3549650"/>
              <a:gd name="connsiteX278" fmla="*/ 1026763 w 3550876"/>
              <a:gd name="connsiteY278" fmla="*/ 958595 h 3549650"/>
              <a:gd name="connsiteX279" fmla="*/ 1059975 w 3550876"/>
              <a:gd name="connsiteY279" fmla="*/ 949104 h 3549650"/>
              <a:gd name="connsiteX280" fmla="*/ 1038624 w 3550876"/>
              <a:gd name="connsiteY280" fmla="*/ 918259 h 3549650"/>
              <a:gd name="connsiteX281" fmla="*/ 998296 w 3550876"/>
              <a:gd name="connsiteY281" fmla="*/ 904022 h 3549650"/>
              <a:gd name="connsiteX282" fmla="*/ 915266 w 3550876"/>
              <a:gd name="connsiteY282" fmla="*/ 882667 h 3549650"/>
              <a:gd name="connsiteX283" fmla="*/ 908149 w 3550876"/>
              <a:gd name="connsiteY283" fmla="*/ 854194 h 3549650"/>
              <a:gd name="connsiteX284" fmla="*/ 934244 w 3550876"/>
              <a:gd name="connsiteY284" fmla="*/ 851821 h 3549650"/>
              <a:gd name="connsiteX285" fmla="*/ 955594 w 3550876"/>
              <a:gd name="connsiteY285" fmla="*/ 861312 h 3549650"/>
              <a:gd name="connsiteX286" fmla="*/ 976945 w 3550876"/>
              <a:gd name="connsiteY286" fmla="*/ 856567 h 3549650"/>
              <a:gd name="connsiteX287" fmla="*/ 974573 w 3550876"/>
              <a:gd name="connsiteY287" fmla="*/ 839957 h 3549650"/>
              <a:gd name="connsiteX288" fmla="*/ 936616 w 3550876"/>
              <a:gd name="connsiteY288" fmla="*/ 794875 h 3549650"/>
              <a:gd name="connsiteX289" fmla="*/ 934244 w 3550876"/>
              <a:gd name="connsiteY289" fmla="*/ 754538 h 3549650"/>
              <a:gd name="connsiteX290" fmla="*/ 967456 w 3550876"/>
              <a:gd name="connsiteY290" fmla="*/ 766402 h 3549650"/>
              <a:gd name="connsiteX291" fmla="*/ 967456 w 3550876"/>
              <a:gd name="connsiteY291" fmla="*/ 790129 h 3549650"/>
              <a:gd name="connsiteX292" fmla="*/ 972200 w 3550876"/>
              <a:gd name="connsiteY292" fmla="*/ 825721 h 3549650"/>
              <a:gd name="connsiteX293" fmla="*/ 1078953 w 3550876"/>
              <a:gd name="connsiteY293" fmla="*/ 946732 h 3549650"/>
              <a:gd name="connsiteX294" fmla="*/ 1126399 w 3550876"/>
              <a:gd name="connsiteY294" fmla="*/ 958595 h 3549650"/>
              <a:gd name="connsiteX295" fmla="*/ 1242641 w 3550876"/>
              <a:gd name="connsiteY295" fmla="*/ 998932 h 3549650"/>
              <a:gd name="connsiteX296" fmla="*/ 1266364 w 3550876"/>
              <a:gd name="connsiteY296" fmla="*/ 1020287 h 3549650"/>
              <a:gd name="connsiteX297" fmla="*/ 1349394 w 3550876"/>
              <a:gd name="connsiteY297" fmla="*/ 1001305 h 3549650"/>
              <a:gd name="connsiteX298" fmla="*/ 1411073 w 3550876"/>
              <a:gd name="connsiteY298" fmla="*/ 932495 h 3549650"/>
              <a:gd name="connsiteX299" fmla="*/ 1479870 w 3550876"/>
              <a:gd name="connsiteY299" fmla="*/ 930122 h 3549650"/>
              <a:gd name="connsiteX300" fmla="*/ 1515454 w 3550876"/>
              <a:gd name="connsiteY300" fmla="*/ 949104 h 3549650"/>
              <a:gd name="connsiteX301" fmla="*/ 1586623 w 3550876"/>
              <a:gd name="connsiteY301" fmla="*/ 915886 h 3549650"/>
              <a:gd name="connsiteX302" fmla="*/ 1605601 w 3550876"/>
              <a:gd name="connsiteY302" fmla="*/ 896904 h 3549650"/>
              <a:gd name="connsiteX303" fmla="*/ 1691003 w 3550876"/>
              <a:gd name="connsiteY303" fmla="*/ 794875 h 3549650"/>
              <a:gd name="connsiteX304" fmla="*/ 1679142 w 3550876"/>
              <a:gd name="connsiteY304" fmla="*/ 676237 h 3549650"/>
              <a:gd name="connsiteX305" fmla="*/ 1643558 w 3550876"/>
              <a:gd name="connsiteY305" fmla="*/ 531499 h 3549650"/>
              <a:gd name="connsiteX306" fmla="*/ 1657791 w 3550876"/>
              <a:gd name="connsiteY306" fmla="*/ 441334 h 3549650"/>
              <a:gd name="connsiteX307" fmla="*/ 1648302 w 3550876"/>
              <a:gd name="connsiteY307" fmla="*/ 367778 h 3549650"/>
              <a:gd name="connsiteX308" fmla="*/ 1634068 w 3550876"/>
              <a:gd name="connsiteY308" fmla="*/ 332187 h 3549650"/>
              <a:gd name="connsiteX309" fmla="*/ 1603229 w 3550876"/>
              <a:gd name="connsiteY309" fmla="*/ 215921 h 3549650"/>
              <a:gd name="connsiteX310" fmla="*/ 1581878 w 3550876"/>
              <a:gd name="connsiteY310" fmla="*/ 154230 h 3549650"/>
              <a:gd name="connsiteX311" fmla="*/ 1572389 w 3550876"/>
              <a:gd name="connsiteY311" fmla="*/ 102029 h 3549650"/>
              <a:gd name="connsiteX312" fmla="*/ 1555783 w 3550876"/>
              <a:gd name="connsiteY312" fmla="*/ 56946 h 3549650"/>
              <a:gd name="connsiteX313" fmla="*/ 1565272 w 3550876"/>
              <a:gd name="connsiteY313" fmla="*/ 0 h 354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3550876" h="3549650">
                <a:moveTo>
                  <a:pt x="1565272" y="0"/>
                </a:moveTo>
                <a:cubicBezTo>
                  <a:pt x="1572389" y="26100"/>
                  <a:pt x="1581878" y="49828"/>
                  <a:pt x="1588995" y="75928"/>
                </a:cubicBezTo>
                <a:cubicBezTo>
                  <a:pt x="1591367" y="83047"/>
                  <a:pt x="1593740" y="87792"/>
                  <a:pt x="1596112" y="94911"/>
                </a:cubicBezTo>
                <a:cubicBezTo>
                  <a:pt x="1603229" y="118638"/>
                  <a:pt x="1612718" y="144739"/>
                  <a:pt x="1619835" y="168466"/>
                </a:cubicBezTo>
                <a:cubicBezTo>
                  <a:pt x="1629324" y="189821"/>
                  <a:pt x="1638813" y="211176"/>
                  <a:pt x="1645930" y="232531"/>
                </a:cubicBezTo>
                <a:cubicBezTo>
                  <a:pt x="1657791" y="261004"/>
                  <a:pt x="1669653" y="287104"/>
                  <a:pt x="1676770" y="315577"/>
                </a:cubicBezTo>
                <a:cubicBezTo>
                  <a:pt x="1681514" y="351169"/>
                  <a:pt x="1695748" y="379642"/>
                  <a:pt x="1731332" y="393878"/>
                </a:cubicBezTo>
                <a:cubicBezTo>
                  <a:pt x="1819107" y="422352"/>
                  <a:pt x="1878414" y="486416"/>
                  <a:pt x="1923487" y="564717"/>
                </a:cubicBezTo>
                <a:cubicBezTo>
                  <a:pt x="1935349" y="583699"/>
                  <a:pt x="1949582" y="605054"/>
                  <a:pt x="1963816" y="624036"/>
                </a:cubicBezTo>
                <a:cubicBezTo>
                  <a:pt x="1970933" y="628782"/>
                  <a:pt x="1980422" y="631155"/>
                  <a:pt x="1989911" y="638273"/>
                </a:cubicBezTo>
                <a:cubicBezTo>
                  <a:pt x="1997028" y="597936"/>
                  <a:pt x="1999400" y="564717"/>
                  <a:pt x="1985167" y="531499"/>
                </a:cubicBezTo>
                <a:cubicBezTo>
                  <a:pt x="1985167" y="529126"/>
                  <a:pt x="1978050" y="526753"/>
                  <a:pt x="1975678" y="524380"/>
                </a:cubicBezTo>
                <a:cubicBezTo>
                  <a:pt x="1968561" y="519635"/>
                  <a:pt x="1963816" y="517262"/>
                  <a:pt x="1956699" y="512516"/>
                </a:cubicBezTo>
                <a:cubicBezTo>
                  <a:pt x="1963816" y="507771"/>
                  <a:pt x="1970933" y="503025"/>
                  <a:pt x="1975678" y="498280"/>
                </a:cubicBezTo>
                <a:cubicBezTo>
                  <a:pt x="1975678" y="465061"/>
                  <a:pt x="1975678" y="427097"/>
                  <a:pt x="1975678" y="389133"/>
                </a:cubicBezTo>
                <a:cubicBezTo>
                  <a:pt x="1975678" y="379642"/>
                  <a:pt x="1973305" y="367778"/>
                  <a:pt x="1973305" y="358287"/>
                </a:cubicBezTo>
                <a:cubicBezTo>
                  <a:pt x="1970933" y="348796"/>
                  <a:pt x="1968561" y="339305"/>
                  <a:pt x="1970933" y="332187"/>
                </a:cubicBezTo>
                <a:cubicBezTo>
                  <a:pt x="1973305" y="322696"/>
                  <a:pt x="1980422" y="315577"/>
                  <a:pt x="1987539" y="306086"/>
                </a:cubicBezTo>
                <a:cubicBezTo>
                  <a:pt x="1992284" y="313205"/>
                  <a:pt x="2001773" y="317950"/>
                  <a:pt x="2004145" y="327441"/>
                </a:cubicBezTo>
                <a:cubicBezTo>
                  <a:pt x="2020751" y="372524"/>
                  <a:pt x="2039729" y="419979"/>
                  <a:pt x="2051591" y="467434"/>
                </a:cubicBezTo>
                <a:cubicBezTo>
                  <a:pt x="2058708" y="495907"/>
                  <a:pt x="2061080" y="524380"/>
                  <a:pt x="2061080" y="552853"/>
                </a:cubicBezTo>
                <a:cubicBezTo>
                  <a:pt x="2058708" y="583699"/>
                  <a:pt x="2053963" y="588445"/>
                  <a:pt x="2023123" y="595563"/>
                </a:cubicBezTo>
                <a:cubicBezTo>
                  <a:pt x="2018379" y="597936"/>
                  <a:pt x="2011262" y="602681"/>
                  <a:pt x="2011262" y="607427"/>
                </a:cubicBezTo>
                <a:cubicBezTo>
                  <a:pt x="2008890" y="666746"/>
                  <a:pt x="2006517" y="728438"/>
                  <a:pt x="2023123" y="785384"/>
                </a:cubicBezTo>
                <a:cubicBezTo>
                  <a:pt x="2030240" y="809112"/>
                  <a:pt x="2051591" y="816230"/>
                  <a:pt x="2070569" y="799621"/>
                </a:cubicBezTo>
                <a:cubicBezTo>
                  <a:pt x="2084803" y="787757"/>
                  <a:pt x="2101409" y="785384"/>
                  <a:pt x="2115642" y="790129"/>
                </a:cubicBezTo>
                <a:cubicBezTo>
                  <a:pt x="2141738" y="797248"/>
                  <a:pt x="2163088" y="792502"/>
                  <a:pt x="2182066" y="778266"/>
                </a:cubicBezTo>
                <a:cubicBezTo>
                  <a:pt x="2217651" y="752165"/>
                  <a:pt x="2255608" y="742674"/>
                  <a:pt x="2300681" y="747420"/>
                </a:cubicBezTo>
                <a:cubicBezTo>
                  <a:pt x="2350499" y="752165"/>
                  <a:pt x="2381339" y="726065"/>
                  <a:pt x="2402689" y="683355"/>
                </a:cubicBezTo>
                <a:cubicBezTo>
                  <a:pt x="2405062" y="678610"/>
                  <a:pt x="2405062" y="671491"/>
                  <a:pt x="2405062" y="664373"/>
                </a:cubicBezTo>
                <a:cubicBezTo>
                  <a:pt x="2400317" y="593190"/>
                  <a:pt x="2433529" y="543362"/>
                  <a:pt x="2495208" y="510144"/>
                </a:cubicBezTo>
                <a:cubicBezTo>
                  <a:pt x="2499953" y="507771"/>
                  <a:pt x="2504698" y="505398"/>
                  <a:pt x="2509442" y="503025"/>
                </a:cubicBezTo>
                <a:cubicBezTo>
                  <a:pt x="2507070" y="498280"/>
                  <a:pt x="2504698" y="495907"/>
                  <a:pt x="2502325" y="491162"/>
                </a:cubicBezTo>
                <a:cubicBezTo>
                  <a:pt x="2502325" y="488789"/>
                  <a:pt x="2499953" y="484043"/>
                  <a:pt x="2499953" y="476925"/>
                </a:cubicBezTo>
                <a:cubicBezTo>
                  <a:pt x="2504698" y="479298"/>
                  <a:pt x="2511814" y="479298"/>
                  <a:pt x="2516559" y="481670"/>
                </a:cubicBezTo>
                <a:cubicBezTo>
                  <a:pt x="2542654" y="500653"/>
                  <a:pt x="2559260" y="498280"/>
                  <a:pt x="2578238" y="474552"/>
                </a:cubicBezTo>
                <a:cubicBezTo>
                  <a:pt x="2601961" y="438961"/>
                  <a:pt x="2611450" y="400997"/>
                  <a:pt x="2609078" y="360660"/>
                </a:cubicBezTo>
                <a:cubicBezTo>
                  <a:pt x="2609078" y="320323"/>
                  <a:pt x="2620940" y="289477"/>
                  <a:pt x="2654152" y="265749"/>
                </a:cubicBezTo>
                <a:cubicBezTo>
                  <a:pt x="2666013" y="258631"/>
                  <a:pt x="2670758" y="242022"/>
                  <a:pt x="2675502" y="227785"/>
                </a:cubicBezTo>
                <a:cubicBezTo>
                  <a:pt x="2680247" y="211176"/>
                  <a:pt x="2682619" y="192194"/>
                  <a:pt x="2687364" y="173212"/>
                </a:cubicBezTo>
                <a:cubicBezTo>
                  <a:pt x="2687364" y="168466"/>
                  <a:pt x="2687364" y="163721"/>
                  <a:pt x="2689736" y="161348"/>
                </a:cubicBezTo>
                <a:cubicBezTo>
                  <a:pt x="2701597" y="154230"/>
                  <a:pt x="2711086" y="144739"/>
                  <a:pt x="2722948" y="137620"/>
                </a:cubicBezTo>
                <a:cubicBezTo>
                  <a:pt x="2730065" y="147111"/>
                  <a:pt x="2737182" y="156602"/>
                  <a:pt x="2741926" y="166093"/>
                </a:cubicBezTo>
                <a:cubicBezTo>
                  <a:pt x="2751416" y="189821"/>
                  <a:pt x="2749043" y="213549"/>
                  <a:pt x="2722948" y="227785"/>
                </a:cubicBezTo>
                <a:cubicBezTo>
                  <a:pt x="2694480" y="242022"/>
                  <a:pt x="2689736" y="268122"/>
                  <a:pt x="2692108" y="298968"/>
                </a:cubicBezTo>
                <a:cubicBezTo>
                  <a:pt x="2692108" y="327441"/>
                  <a:pt x="2684991" y="353541"/>
                  <a:pt x="2668385" y="379642"/>
                </a:cubicBezTo>
                <a:cubicBezTo>
                  <a:pt x="2632801" y="434215"/>
                  <a:pt x="2604334" y="493534"/>
                  <a:pt x="2604334" y="559972"/>
                </a:cubicBezTo>
                <a:cubicBezTo>
                  <a:pt x="2604334" y="590818"/>
                  <a:pt x="2611450" y="624036"/>
                  <a:pt x="2620940" y="657255"/>
                </a:cubicBezTo>
                <a:cubicBezTo>
                  <a:pt x="2625684" y="680982"/>
                  <a:pt x="2620940" y="702337"/>
                  <a:pt x="2616195" y="726065"/>
                </a:cubicBezTo>
                <a:cubicBezTo>
                  <a:pt x="2613823" y="733183"/>
                  <a:pt x="2611450" y="745047"/>
                  <a:pt x="2616195" y="752165"/>
                </a:cubicBezTo>
                <a:cubicBezTo>
                  <a:pt x="2625684" y="778266"/>
                  <a:pt x="2637546" y="801993"/>
                  <a:pt x="2651779" y="828094"/>
                </a:cubicBezTo>
                <a:cubicBezTo>
                  <a:pt x="2661268" y="844703"/>
                  <a:pt x="2675502" y="854194"/>
                  <a:pt x="2699225" y="851821"/>
                </a:cubicBezTo>
                <a:cubicBezTo>
                  <a:pt x="2730065" y="849448"/>
                  <a:pt x="2760904" y="851821"/>
                  <a:pt x="2794116" y="851821"/>
                </a:cubicBezTo>
                <a:cubicBezTo>
                  <a:pt x="2810722" y="851821"/>
                  <a:pt x="2824956" y="868431"/>
                  <a:pt x="2832073" y="894531"/>
                </a:cubicBezTo>
                <a:cubicBezTo>
                  <a:pt x="2841562" y="920631"/>
                  <a:pt x="2848679" y="946732"/>
                  <a:pt x="2858168" y="972832"/>
                </a:cubicBezTo>
                <a:cubicBezTo>
                  <a:pt x="2867658" y="996560"/>
                  <a:pt x="2881891" y="996560"/>
                  <a:pt x="2900870" y="979950"/>
                </a:cubicBezTo>
                <a:cubicBezTo>
                  <a:pt x="2943570" y="944359"/>
                  <a:pt x="2986272" y="908768"/>
                  <a:pt x="3026601" y="868431"/>
                </a:cubicBezTo>
                <a:cubicBezTo>
                  <a:pt x="3057440" y="837585"/>
                  <a:pt x="3081163" y="799621"/>
                  <a:pt x="3114375" y="768775"/>
                </a:cubicBezTo>
                <a:cubicBezTo>
                  <a:pt x="3185544" y="699965"/>
                  <a:pt x="3247223" y="621663"/>
                  <a:pt x="3294669" y="533871"/>
                </a:cubicBezTo>
                <a:cubicBezTo>
                  <a:pt x="3344487" y="443706"/>
                  <a:pt x="3415656" y="365405"/>
                  <a:pt x="3451240" y="268122"/>
                </a:cubicBezTo>
                <a:cubicBezTo>
                  <a:pt x="3458357" y="249140"/>
                  <a:pt x="3472590" y="232531"/>
                  <a:pt x="3482080" y="213549"/>
                </a:cubicBezTo>
                <a:cubicBezTo>
                  <a:pt x="3484452" y="211176"/>
                  <a:pt x="3486824" y="211176"/>
                  <a:pt x="3489196" y="211176"/>
                </a:cubicBezTo>
                <a:cubicBezTo>
                  <a:pt x="3491569" y="211176"/>
                  <a:pt x="3496314" y="215921"/>
                  <a:pt x="3496314" y="215921"/>
                </a:cubicBezTo>
                <a:cubicBezTo>
                  <a:pt x="3493941" y="223040"/>
                  <a:pt x="3493941" y="232531"/>
                  <a:pt x="3486824" y="237276"/>
                </a:cubicBezTo>
                <a:cubicBezTo>
                  <a:pt x="3455984" y="258631"/>
                  <a:pt x="3444123" y="294222"/>
                  <a:pt x="3441751" y="329814"/>
                </a:cubicBezTo>
                <a:cubicBezTo>
                  <a:pt x="3437006" y="370151"/>
                  <a:pt x="3422772" y="403369"/>
                  <a:pt x="3399050" y="434215"/>
                </a:cubicBezTo>
                <a:cubicBezTo>
                  <a:pt x="3330253" y="522007"/>
                  <a:pt x="3256712" y="605054"/>
                  <a:pt x="3197405" y="699965"/>
                </a:cubicBezTo>
                <a:cubicBezTo>
                  <a:pt x="3197405" y="699965"/>
                  <a:pt x="3195033" y="702337"/>
                  <a:pt x="3195033" y="704710"/>
                </a:cubicBezTo>
                <a:cubicBezTo>
                  <a:pt x="3123864" y="764029"/>
                  <a:pt x="3074046" y="842330"/>
                  <a:pt x="3017112" y="913513"/>
                </a:cubicBezTo>
                <a:cubicBezTo>
                  <a:pt x="3014739" y="918259"/>
                  <a:pt x="3009995" y="920631"/>
                  <a:pt x="3007622" y="923004"/>
                </a:cubicBezTo>
                <a:cubicBezTo>
                  <a:pt x="2969666" y="951477"/>
                  <a:pt x="2945943" y="987069"/>
                  <a:pt x="2926964" y="1027406"/>
                </a:cubicBezTo>
                <a:cubicBezTo>
                  <a:pt x="2919848" y="1044015"/>
                  <a:pt x="2903242" y="1053506"/>
                  <a:pt x="2903242" y="1074861"/>
                </a:cubicBezTo>
                <a:cubicBezTo>
                  <a:pt x="2900870" y="1112825"/>
                  <a:pt x="2919848" y="1138925"/>
                  <a:pt x="2941198" y="1162653"/>
                </a:cubicBezTo>
                <a:cubicBezTo>
                  <a:pt x="2988644" y="1219599"/>
                  <a:pt x="3045579" y="1255191"/>
                  <a:pt x="3119120" y="1269427"/>
                </a:cubicBezTo>
                <a:cubicBezTo>
                  <a:pt x="3135726" y="1271800"/>
                  <a:pt x="3152332" y="1281291"/>
                  <a:pt x="3168938" y="1290782"/>
                </a:cubicBezTo>
                <a:cubicBezTo>
                  <a:pt x="3185544" y="1300273"/>
                  <a:pt x="3199778" y="1302646"/>
                  <a:pt x="3216384" y="1293155"/>
                </a:cubicBezTo>
                <a:cubicBezTo>
                  <a:pt x="3221128" y="1290782"/>
                  <a:pt x="3225873" y="1288409"/>
                  <a:pt x="3230617" y="1288409"/>
                </a:cubicBezTo>
                <a:cubicBezTo>
                  <a:pt x="3275691" y="1297900"/>
                  <a:pt x="3316020" y="1278918"/>
                  <a:pt x="3358721" y="1269427"/>
                </a:cubicBezTo>
                <a:cubicBezTo>
                  <a:pt x="3375327" y="1264682"/>
                  <a:pt x="3391933" y="1262309"/>
                  <a:pt x="3408539" y="1262309"/>
                </a:cubicBezTo>
                <a:cubicBezTo>
                  <a:pt x="3446496" y="1259936"/>
                  <a:pt x="3484452" y="1262309"/>
                  <a:pt x="3522408" y="1245700"/>
                </a:cubicBezTo>
                <a:cubicBezTo>
                  <a:pt x="3536642" y="1240954"/>
                  <a:pt x="3546132" y="1248072"/>
                  <a:pt x="3550876" y="1264682"/>
                </a:cubicBezTo>
                <a:cubicBezTo>
                  <a:pt x="3539014" y="1267054"/>
                  <a:pt x="3529526" y="1271800"/>
                  <a:pt x="3517664" y="1269427"/>
                </a:cubicBezTo>
                <a:cubicBezTo>
                  <a:pt x="3479708" y="1269427"/>
                  <a:pt x="3444123" y="1283664"/>
                  <a:pt x="3410911" y="1302646"/>
                </a:cubicBezTo>
                <a:cubicBezTo>
                  <a:pt x="3387188" y="1314510"/>
                  <a:pt x="3365838" y="1319255"/>
                  <a:pt x="3342115" y="1305019"/>
                </a:cubicBezTo>
                <a:cubicBezTo>
                  <a:pt x="3337370" y="1302646"/>
                  <a:pt x="3330253" y="1302646"/>
                  <a:pt x="3325509" y="1305019"/>
                </a:cubicBezTo>
                <a:cubicBezTo>
                  <a:pt x="3289924" y="1312137"/>
                  <a:pt x="3256712" y="1319255"/>
                  <a:pt x="3223500" y="1328746"/>
                </a:cubicBezTo>
                <a:cubicBezTo>
                  <a:pt x="3214011" y="1331119"/>
                  <a:pt x="3202150" y="1340610"/>
                  <a:pt x="3197405" y="1350101"/>
                </a:cubicBezTo>
                <a:cubicBezTo>
                  <a:pt x="3171310" y="1397556"/>
                  <a:pt x="3166566" y="1452130"/>
                  <a:pt x="3168938" y="1506703"/>
                </a:cubicBezTo>
                <a:cubicBezTo>
                  <a:pt x="3171310" y="1544667"/>
                  <a:pt x="3176055" y="1580259"/>
                  <a:pt x="3178427" y="1620596"/>
                </a:cubicBezTo>
                <a:cubicBezTo>
                  <a:pt x="3185544" y="1618223"/>
                  <a:pt x="3195033" y="1618223"/>
                  <a:pt x="3202150" y="1618223"/>
                </a:cubicBezTo>
                <a:cubicBezTo>
                  <a:pt x="3206894" y="1620596"/>
                  <a:pt x="3209267" y="1627714"/>
                  <a:pt x="3214011" y="1630087"/>
                </a:cubicBezTo>
                <a:cubicBezTo>
                  <a:pt x="3209267" y="1634832"/>
                  <a:pt x="3202150" y="1641951"/>
                  <a:pt x="3197405" y="1639578"/>
                </a:cubicBezTo>
                <a:cubicBezTo>
                  <a:pt x="3178427" y="1630087"/>
                  <a:pt x="3173682" y="1641951"/>
                  <a:pt x="3166566" y="1658560"/>
                </a:cubicBezTo>
                <a:cubicBezTo>
                  <a:pt x="3159449" y="1672796"/>
                  <a:pt x="3149960" y="1687033"/>
                  <a:pt x="3140470" y="1701270"/>
                </a:cubicBezTo>
                <a:cubicBezTo>
                  <a:pt x="3123864" y="1720252"/>
                  <a:pt x="3126237" y="1741607"/>
                  <a:pt x="3138098" y="1760589"/>
                </a:cubicBezTo>
                <a:cubicBezTo>
                  <a:pt x="3149960" y="1781943"/>
                  <a:pt x="3147587" y="1793807"/>
                  <a:pt x="3123864" y="1800926"/>
                </a:cubicBezTo>
                <a:cubicBezTo>
                  <a:pt x="3097769" y="1808044"/>
                  <a:pt x="3090652" y="1827026"/>
                  <a:pt x="3090652" y="1848381"/>
                </a:cubicBezTo>
                <a:cubicBezTo>
                  <a:pt x="3088280" y="1874481"/>
                  <a:pt x="3085908" y="1898209"/>
                  <a:pt x="3085908" y="1924309"/>
                </a:cubicBezTo>
                <a:cubicBezTo>
                  <a:pt x="3088280" y="1950409"/>
                  <a:pt x="3083536" y="1974137"/>
                  <a:pt x="3066930" y="1997865"/>
                </a:cubicBezTo>
                <a:cubicBezTo>
                  <a:pt x="3052696" y="2019220"/>
                  <a:pt x="3040834" y="2045320"/>
                  <a:pt x="3028973" y="2069048"/>
                </a:cubicBezTo>
                <a:cubicBezTo>
                  <a:pt x="3019484" y="2088030"/>
                  <a:pt x="3009995" y="2107012"/>
                  <a:pt x="3021856" y="2125994"/>
                </a:cubicBezTo>
                <a:cubicBezTo>
                  <a:pt x="2976782" y="2133112"/>
                  <a:pt x="2945943" y="2161585"/>
                  <a:pt x="2919848" y="2194804"/>
                </a:cubicBezTo>
                <a:cubicBezTo>
                  <a:pt x="2915103" y="2201922"/>
                  <a:pt x="2915103" y="2218531"/>
                  <a:pt x="2917476" y="2230395"/>
                </a:cubicBezTo>
                <a:cubicBezTo>
                  <a:pt x="2922220" y="2242259"/>
                  <a:pt x="2917476" y="2247005"/>
                  <a:pt x="2907986" y="2251750"/>
                </a:cubicBezTo>
                <a:cubicBezTo>
                  <a:pt x="2896125" y="2256496"/>
                  <a:pt x="2886636" y="2261241"/>
                  <a:pt x="2881891" y="2277850"/>
                </a:cubicBezTo>
                <a:cubicBezTo>
                  <a:pt x="2879519" y="2294460"/>
                  <a:pt x="2893752" y="2299205"/>
                  <a:pt x="2900870" y="2306324"/>
                </a:cubicBezTo>
                <a:cubicBezTo>
                  <a:pt x="2903242" y="2308696"/>
                  <a:pt x="2903242" y="2311069"/>
                  <a:pt x="2905614" y="2315815"/>
                </a:cubicBezTo>
                <a:cubicBezTo>
                  <a:pt x="2898497" y="2318187"/>
                  <a:pt x="2891380" y="2320560"/>
                  <a:pt x="2879519" y="2322933"/>
                </a:cubicBezTo>
                <a:cubicBezTo>
                  <a:pt x="2881891" y="2353779"/>
                  <a:pt x="2884264" y="2386997"/>
                  <a:pt x="2886636" y="2420216"/>
                </a:cubicBezTo>
                <a:cubicBezTo>
                  <a:pt x="2884264" y="2417843"/>
                  <a:pt x="2874774" y="2415471"/>
                  <a:pt x="2872402" y="2408352"/>
                </a:cubicBezTo>
                <a:cubicBezTo>
                  <a:pt x="2858168" y="2386997"/>
                  <a:pt x="2836818" y="2382252"/>
                  <a:pt x="2813095" y="2384625"/>
                </a:cubicBezTo>
                <a:cubicBezTo>
                  <a:pt x="2796489" y="2386997"/>
                  <a:pt x="2777510" y="2389370"/>
                  <a:pt x="2760904" y="2396488"/>
                </a:cubicBezTo>
                <a:cubicBezTo>
                  <a:pt x="2730065" y="2410725"/>
                  <a:pt x="2696853" y="2410725"/>
                  <a:pt x="2661268" y="2408352"/>
                </a:cubicBezTo>
                <a:cubicBezTo>
                  <a:pt x="2630429" y="2403607"/>
                  <a:pt x="2597217" y="2398861"/>
                  <a:pt x="2568749" y="2415471"/>
                </a:cubicBezTo>
                <a:cubicBezTo>
                  <a:pt x="2556888" y="2422589"/>
                  <a:pt x="2547399" y="2436825"/>
                  <a:pt x="2540282" y="2446316"/>
                </a:cubicBezTo>
                <a:cubicBezTo>
                  <a:pt x="2530793" y="2458180"/>
                  <a:pt x="2528420" y="2470044"/>
                  <a:pt x="2518931" y="2479535"/>
                </a:cubicBezTo>
                <a:cubicBezTo>
                  <a:pt x="2464369" y="2522245"/>
                  <a:pt x="2407434" y="2564954"/>
                  <a:pt x="2336265" y="2581564"/>
                </a:cubicBezTo>
                <a:cubicBezTo>
                  <a:pt x="2305426" y="2588682"/>
                  <a:pt x="2274586" y="2586309"/>
                  <a:pt x="2243746" y="2586309"/>
                </a:cubicBezTo>
                <a:cubicBezTo>
                  <a:pt x="2210534" y="2586309"/>
                  <a:pt x="2184439" y="2595800"/>
                  <a:pt x="2158344" y="2617155"/>
                </a:cubicBezTo>
                <a:cubicBezTo>
                  <a:pt x="2139366" y="2633764"/>
                  <a:pt x="2134621" y="2652747"/>
                  <a:pt x="2146482" y="2676474"/>
                </a:cubicBezTo>
                <a:cubicBezTo>
                  <a:pt x="2151227" y="2693084"/>
                  <a:pt x="2160716" y="2709693"/>
                  <a:pt x="2165460" y="2726302"/>
                </a:cubicBezTo>
                <a:cubicBezTo>
                  <a:pt x="2172578" y="2757148"/>
                  <a:pt x="2158344" y="2780876"/>
                  <a:pt x="2127504" y="2785621"/>
                </a:cubicBezTo>
                <a:cubicBezTo>
                  <a:pt x="2108526" y="2790367"/>
                  <a:pt x="2101409" y="2797485"/>
                  <a:pt x="2101409" y="2814094"/>
                </a:cubicBezTo>
                <a:cubicBezTo>
                  <a:pt x="2099036" y="2837822"/>
                  <a:pt x="2099036" y="2861550"/>
                  <a:pt x="2094292" y="2885277"/>
                </a:cubicBezTo>
                <a:cubicBezTo>
                  <a:pt x="2091920" y="2906632"/>
                  <a:pt x="2082430" y="2911377"/>
                  <a:pt x="2061080" y="2906632"/>
                </a:cubicBezTo>
                <a:cubicBezTo>
                  <a:pt x="2027868" y="2899514"/>
                  <a:pt x="2016006" y="2882904"/>
                  <a:pt x="2016006" y="2849686"/>
                </a:cubicBezTo>
                <a:cubicBezTo>
                  <a:pt x="2013634" y="2821213"/>
                  <a:pt x="2016006" y="2795112"/>
                  <a:pt x="2016006" y="2766639"/>
                </a:cubicBezTo>
                <a:cubicBezTo>
                  <a:pt x="2018379" y="2735793"/>
                  <a:pt x="2013634" y="2704947"/>
                  <a:pt x="1999400" y="2678847"/>
                </a:cubicBezTo>
                <a:cubicBezTo>
                  <a:pt x="1985167" y="2652747"/>
                  <a:pt x="1970933" y="2648001"/>
                  <a:pt x="1942466" y="2650374"/>
                </a:cubicBezTo>
                <a:cubicBezTo>
                  <a:pt x="1932976" y="2650374"/>
                  <a:pt x="1923487" y="2648001"/>
                  <a:pt x="1916370" y="2643256"/>
                </a:cubicBezTo>
                <a:cubicBezTo>
                  <a:pt x="1868925" y="2610037"/>
                  <a:pt x="1800128" y="2605291"/>
                  <a:pt x="1752683" y="2636137"/>
                </a:cubicBezTo>
                <a:cubicBezTo>
                  <a:pt x="1724215" y="2652747"/>
                  <a:pt x="1700492" y="2676474"/>
                  <a:pt x="1683886" y="2707320"/>
                </a:cubicBezTo>
                <a:cubicBezTo>
                  <a:pt x="1676770" y="2716811"/>
                  <a:pt x="1664908" y="2726302"/>
                  <a:pt x="1655419" y="2735793"/>
                </a:cubicBezTo>
                <a:cubicBezTo>
                  <a:pt x="1607973" y="2787994"/>
                  <a:pt x="1558155" y="2840195"/>
                  <a:pt x="1541549" y="2911377"/>
                </a:cubicBezTo>
                <a:cubicBezTo>
                  <a:pt x="1529688" y="2965951"/>
                  <a:pt x="1503593" y="3013406"/>
                  <a:pt x="1482242" y="3065607"/>
                </a:cubicBezTo>
                <a:cubicBezTo>
                  <a:pt x="1475125" y="3082216"/>
                  <a:pt x="1472753" y="3103571"/>
                  <a:pt x="1465636" y="3120180"/>
                </a:cubicBezTo>
                <a:cubicBezTo>
                  <a:pt x="1460891" y="3134417"/>
                  <a:pt x="1451402" y="3148654"/>
                  <a:pt x="1441913" y="3162890"/>
                </a:cubicBezTo>
                <a:cubicBezTo>
                  <a:pt x="1437168" y="3172381"/>
                  <a:pt x="1427679" y="3179499"/>
                  <a:pt x="1425307" y="3188990"/>
                </a:cubicBezTo>
                <a:cubicBezTo>
                  <a:pt x="1415818" y="3241191"/>
                  <a:pt x="1394467" y="3286274"/>
                  <a:pt x="1351766" y="3319492"/>
                </a:cubicBezTo>
                <a:cubicBezTo>
                  <a:pt x="1339905" y="3326611"/>
                  <a:pt x="1330416" y="3343220"/>
                  <a:pt x="1325671" y="3355084"/>
                </a:cubicBezTo>
                <a:cubicBezTo>
                  <a:pt x="1313810" y="3409657"/>
                  <a:pt x="1297204" y="3459485"/>
                  <a:pt x="1259247" y="3499822"/>
                </a:cubicBezTo>
                <a:cubicBezTo>
                  <a:pt x="1254502" y="3506940"/>
                  <a:pt x="1254502" y="3516431"/>
                  <a:pt x="1252130" y="3523550"/>
                </a:cubicBezTo>
                <a:cubicBezTo>
                  <a:pt x="1249758" y="3533041"/>
                  <a:pt x="1247386" y="3542532"/>
                  <a:pt x="1245013" y="3549650"/>
                </a:cubicBezTo>
                <a:cubicBezTo>
                  <a:pt x="1240269" y="3549650"/>
                  <a:pt x="1237896" y="3549650"/>
                  <a:pt x="1235524" y="3547277"/>
                </a:cubicBezTo>
                <a:cubicBezTo>
                  <a:pt x="1237896" y="3537786"/>
                  <a:pt x="1242641" y="3525923"/>
                  <a:pt x="1242641" y="3514059"/>
                </a:cubicBezTo>
                <a:cubicBezTo>
                  <a:pt x="1247386" y="3485586"/>
                  <a:pt x="1254502" y="3457112"/>
                  <a:pt x="1256875" y="3431012"/>
                </a:cubicBezTo>
                <a:cubicBezTo>
                  <a:pt x="1256875" y="3412030"/>
                  <a:pt x="1259247" y="3400166"/>
                  <a:pt x="1271108" y="3388302"/>
                </a:cubicBezTo>
                <a:cubicBezTo>
                  <a:pt x="1294831" y="3369320"/>
                  <a:pt x="1301948" y="3326611"/>
                  <a:pt x="1292459" y="3300510"/>
                </a:cubicBezTo>
                <a:cubicBezTo>
                  <a:pt x="1280598" y="3274410"/>
                  <a:pt x="1268736" y="3245937"/>
                  <a:pt x="1282970" y="3219836"/>
                </a:cubicBezTo>
                <a:cubicBezTo>
                  <a:pt x="1287714" y="3205600"/>
                  <a:pt x="1299576" y="3196109"/>
                  <a:pt x="1309065" y="3184245"/>
                </a:cubicBezTo>
                <a:cubicBezTo>
                  <a:pt x="1316182" y="3177127"/>
                  <a:pt x="1328043" y="3172381"/>
                  <a:pt x="1337532" y="3167636"/>
                </a:cubicBezTo>
                <a:cubicBezTo>
                  <a:pt x="1399212" y="3139163"/>
                  <a:pt x="1434796" y="3086962"/>
                  <a:pt x="1456147" y="3027643"/>
                </a:cubicBezTo>
                <a:cubicBezTo>
                  <a:pt x="1479870" y="2965951"/>
                  <a:pt x="1505965" y="2906632"/>
                  <a:pt x="1501220" y="2840195"/>
                </a:cubicBezTo>
                <a:cubicBezTo>
                  <a:pt x="1498848" y="2799858"/>
                  <a:pt x="1489359" y="2757148"/>
                  <a:pt x="1484614" y="2714438"/>
                </a:cubicBezTo>
                <a:cubicBezTo>
                  <a:pt x="1482242" y="2688338"/>
                  <a:pt x="1482242" y="2659865"/>
                  <a:pt x="1477497" y="2633764"/>
                </a:cubicBezTo>
                <a:cubicBezTo>
                  <a:pt x="1470381" y="2600546"/>
                  <a:pt x="1444285" y="2581564"/>
                  <a:pt x="1420562" y="2560209"/>
                </a:cubicBezTo>
                <a:cubicBezTo>
                  <a:pt x="1373117" y="2522245"/>
                  <a:pt x="1325671" y="2484281"/>
                  <a:pt x="1278225" y="2448689"/>
                </a:cubicBezTo>
                <a:cubicBezTo>
                  <a:pt x="1235524" y="2415471"/>
                  <a:pt x="1183334" y="2413098"/>
                  <a:pt x="1131144" y="2413098"/>
                </a:cubicBezTo>
                <a:cubicBezTo>
                  <a:pt x="1124027" y="2413098"/>
                  <a:pt x="1114538" y="2420216"/>
                  <a:pt x="1107421" y="2424962"/>
                </a:cubicBezTo>
                <a:cubicBezTo>
                  <a:pt x="1067092" y="2460553"/>
                  <a:pt x="1017274" y="2453435"/>
                  <a:pt x="986434" y="2408352"/>
                </a:cubicBezTo>
                <a:cubicBezTo>
                  <a:pt x="984062" y="2401234"/>
                  <a:pt x="979317" y="2396488"/>
                  <a:pt x="976945" y="2389370"/>
                </a:cubicBezTo>
                <a:cubicBezTo>
                  <a:pt x="962711" y="2358524"/>
                  <a:pt x="936616" y="2346660"/>
                  <a:pt x="905776" y="2341915"/>
                </a:cubicBezTo>
                <a:cubicBezTo>
                  <a:pt x="903404" y="2344288"/>
                  <a:pt x="903404" y="2349033"/>
                  <a:pt x="903404" y="2351406"/>
                </a:cubicBezTo>
                <a:cubicBezTo>
                  <a:pt x="901032" y="2353779"/>
                  <a:pt x="898660" y="2358524"/>
                  <a:pt x="896287" y="2360897"/>
                </a:cubicBezTo>
                <a:cubicBezTo>
                  <a:pt x="893915" y="2360897"/>
                  <a:pt x="889170" y="2356151"/>
                  <a:pt x="889170" y="2353779"/>
                </a:cubicBezTo>
                <a:cubicBezTo>
                  <a:pt x="886798" y="2339542"/>
                  <a:pt x="877309" y="2344288"/>
                  <a:pt x="867820" y="2339542"/>
                </a:cubicBezTo>
                <a:cubicBezTo>
                  <a:pt x="799023" y="2313442"/>
                  <a:pt x="742089" y="2344288"/>
                  <a:pt x="687526" y="2377506"/>
                </a:cubicBezTo>
                <a:cubicBezTo>
                  <a:pt x="678037" y="2384625"/>
                  <a:pt x="668548" y="2394116"/>
                  <a:pt x="666175" y="2403607"/>
                </a:cubicBezTo>
                <a:cubicBezTo>
                  <a:pt x="659058" y="2422589"/>
                  <a:pt x="666175" y="2434453"/>
                  <a:pt x="687526" y="2441571"/>
                </a:cubicBezTo>
                <a:cubicBezTo>
                  <a:pt x="699387" y="2446316"/>
                  <a:pt x="711249" y="2451062"/>
                  <a:pt x="720738" y="2458180"/>
                </a:cubicBezTo>
                <a:cubicBezTo>
                  <a:pt x="734972" y="2472417"/>
                  <a:pt x="739716" y="2493772"/>
                  <a:pt x="727855" y="2512754"/>
                </a:cubicBezTo>
                <a:cubicBezTo>
                  <a:pt x="715993" y="2534109"/>
                  <a:pt x="697015" y="2550718"/>
                  <a:pt x="670920" y="2550718"/>
                </a:cubicBezTo>
                <a:cubicBezTo>
                  <a:pt x="649569" y="2550718"/>
                  <a:pt x="642452" y="2531736"/>
                  <a:pt x="632963" y="2517499"/>
                </a:cubicBezTo>
                <a:cubicBezTo>
                  <a:pt x="623474" y="2505635"/>
                  <a:pt x="613985" y="2491399"/>
                  <a:pt x="599751" y="2481908"/>
                </a:cubicBezTo>
                <a:cubicBezTo>
                  <a:pt x="571284" y="2460553"/>
                  <a:pt x="557050" y="2465298"/>
                  <a:pt x="526210" y="2484281"/>
                </a:cubicBezTo>
                <a:cubicBezTo>
                  <a:pt x="497743" y="2500890"/>
                  <a:pt x="469276" y="2517499"/>
                  <a:pt x="440808" y="2534109"/>
                </a:cubicBezTo>
                <a:cubicBezTo>
                  <a:pt x="424202" y="2543600"/>
                  <a:pt x="407596" y="2553091"/>
                  <a:pt x="390990" y="2562582"/>
                </a:cubicBezTo>
                <a:cubicBezTo>
                  <a:pt x="379129" y="2567327"/>
                  <a:pt x="364895" y="2579191"/>
                  <a:pt x="357778" y="2564954"/>
                </a:cubicBezTo>
                <a:cubicBezTo>
                  <a:pt x="348289" y="2553091"/>
                  <a:pt x="362523" y="2543600"/>
                  <a:pt x="374384" y="2536481"/>
                </a:cubicBezTo>
                <a:cubicBezTo>
                  <a:pt x="379129" y="2534109"/>
                  <a:pt x="386246" y="2531736"/>
                  <a:pt x="393363" y="2531736"/>
                </a:cubicBezTo>
                <a:cubicBezTo>
                  <a:pt x="421830" y="2534109"/>
                  <a:pt x="440808" y="2517499"/>
                  <a:pt x="459787" y="2498517"/>
                </a:cubicBezTo>
                <a:cubicBezTo>
                  <a:pt x="474020" y="2484281"/>
                  <a:pt x="490626" y="2472417"/>
                  <a:pt x="507232" y="2462926"/>
                </a:cubicBezTo>
                <a:cubicBezTo>
                  <a:pt x="528583" y="2448689"/>
                  <a:pt x="547561" y="2434453"/>
                  <a:pt x="557050" y="2408352"/>
                </a:cubicBezTo>
                <a:cubicBezTo>
                  <a:pt x="571284" y="2379879"/>
                  <a:pt x="597379" y="2363270"/>
                  <a:pt x="628219" y="2353779"/>
                </a:cubicBezTo>
                <a:cubicBezTo>
                  <a:pt x="661431" y="2341915"/>
                  <a:pt x="694643" y="2330051"/>
                  <a:pt x="725483" y="2315815"/>
                </a:cubicBezTo>
                <a:cubicBezTo>
                  <a:pt x="753950" y="2301578"/>
                  <a:pt x="782417" y="2284969"/>
                  <a:pt x="810885" y="2273105"/>
                </a:cubicBezTo>
                <a:cubicBezTo>
                  <a:pt x="822746" y="2265987"/>
                  <a:pt x="839352" y="2263614"/>
                  <a:pt x="853586" y="2261241"/>
                </a:cubicBezTo>
                <a:cubicBezTo>
                  <a:pt x="882054" y="2258868"/>
                  <a:pt x="896287" y="2247005"/>
                  <a:pt x="898660" y="2218531"/>
                </a:cubicBezTo>
                <a:cubicBezTo>
                  <a:pt x="901032" y="2180567"/>
                  <a:pt x="896287" y="2140230"/>
                  <a:pt x="879681" y="2104639"/>
                </a:cubicBezTo>
                <a:cubicBezTo>
                  <a:pt x="865448" y="2076166"/>
                  <a:pt x="870192" y="2052438"/>
                  <a:pt x="884426" y="2026338"/>
                </a:cubicBezTo>
                <a:cubicBezTo>
                  <a:pt x="896287" y="2007356"/>
                  <a:pt x="908149" y="1990746"/>
                  <a:pt x="920010" y="1971764"/>
                </a:cubicBezTo>
                <a:cubicBezTo>
                  <a:pt x="943733" y="1929055"/>
                  <a:pt x="948478" y="1883972"/>
                  <a:pt x="938988" y="1838890"/>
                </a:cubicBezTo>
                <a:cubicBezTo>
                  <a:pt x="931872" y="1810417"/>
                  <a:pt x="922382" y="1805671"/>
                  <a:pt x="891543" y="1805671"/>
                </a:cubicBezTo>
                <a:cubicBezTo>
                  <a:pt x="879681" y="1805671"/>
                  <a:pt x="867820" y="1805671"/>
                  <a:pt x="855958" y="1805671"/>
                </a:cubicBezTo>
                <a:cubicBezTo>
                  <a:pt x="855958" y="1800926"/>
                  <a:pt x="855958" y="1798553"/>
                  <a:pt x="855958" y="1793807"/>
                </a:cubicBezTo>
                <a:cubicBezTo>
                  <a:pt x="863075" y="1793807"/>
                  <a:pt x="872564" y="1789062"/>
                  <a:pt x="882054" y="1789062"/>
                </a:cubicBezTo>
                <a:cubicBezTo>
                  <a:pt x="922382" y="1791435"/>
                  <a:pt x="934244" y="1779571"/>
                  <a:pt x="927127" y="1739234"/>
                </a:cubicBezTo>
                <a:cubicBezTo>
                  <a:pt x="924755" y="1722624"/>
                  <a:pt x="920010" y="1706015"/>
                  <a:pt x="920010" y="1691779"/>
                </a:cubicBezTo>
                <a:cubicBezTo>
                  <a:pt x="920010" y="1670424"/>
                  <a:pt x="910521" y="1663305"/>
                  <a:pt x="893915" y="1663305"/>
                </a:cubicBezTo>
                <a:cubicBezTo>
                  <a:pt x="860703" y="1660933"/>
                  <a:pt x="825119" y="1663305"/>
                  <a:pt x="791907" y="1663305"/>
                </a:cubicBezTo>
                <a:cubicBezTo>
                  <a:pt x="770556" y="1660933"/>
                  <a:pt x="749205" y="1660933"/>
                  <a:pt x="727855" y="1658560"/>
                </a:cubicBezTo>
                <a:cubicBezTo>
                  <a:pt x="685154" y="1653814"/>
                  <a:pt x="644825" y="1644323"/>
                  <a:pt x="604496" y="1639578"/>
                </a:cubicBezTo>
                <a:cubicBezTo>
                  <a:pt x="540444" y="1632460"/>
                  <a:pt x="478765" y="1625341"/>
                  <a:pt x="421830" y="1601614"/>
                </a:cubicBezTo>
                <a:cubicBezTo>
                  <a:pt x="402852" y="1594495"/>
                  <a:pt x="386246" y="1594495"/>
                  <a:pt x="367267" y="1603986"/>
                </a:cubicBezTo>
                <a:cubicBezTo>
                  <a:pt x="338800" y="1615850"/>
                  <a:pt x="329311" y="1611105"/>
                  <a:pt x="315077" y="1587377"/>
                </a:cubicBezTo>
                <a:cubicBezTo>
                  <a:pt x="298471" y="1558904"/>
                  <a:pt x="267631" y="1544667"/>
                  <a:pt x="234419" y="1551786"/>
                </a:cubicBezTo>
                <a:cubicBezTo>
                  <a:pt x="217813" y="1554158"/>
                  <a:pt x="203580" y="1554158"/>
                  <a:pt x="189346" y="1542295"/>
                </a:cubicBezTo>
                <a:cubicBezTo>
                  <a:pt x="179857" y="1535176"/>
                  <a:pt x="165623" y="1532804"/>
                  <a:pt x="156134" y="1528058"/>
                </a:cubicBezTo>
                <a:cubicBezTo>
                  <a:pt x="144273" y="1523313"/>
                  <a:pt x="134783" y="1516194"/>
                  <a:pt x="120550" y="1506703"/>
                </a:cubicBezTo>
                <a:cubicBezTo>
                  <a:pt x="137156" y="1494839"/>
                  <a:pt x="151389" y="1492467"/>
                  <a:pt x="160879" y="1504330"/>
                </a:cubicBezTo>
                <a:cubicBezTo>
                  <a:pt x="175112" y="1518567"/>
                  <a:pt x="189346" y="1523313"/>
                  <a:pt x="208324" y="1518567"/>
                </a:cubicBezTo>
                <a:cubicBezTo>
                  <a:pt x="220186" y="1516194"/>
                  <a:pt x="229675" y="1520940"/>
                  <a:pt x="241536" y="1530431"/>
                </a:cubicBezTo>
                <a:cubicBezTo>
                  <a:pt x="253398" y="1539922"/>
                  <a:pt x="270004" y="1542295"/>
                  <a:pt x="286610" y="1547040"/>
                </a:cubicBezTo>
                <a:cubicBezTo>
                  <a:pt x="296099" y="1549413"/>
                  <a:pt x="305588" y="1549413"/>
                  <a:pt x="315077" y="1549413"/>
                </a:cubicBezTo>
                <a:cubicBezTo>
                  <a:pt x="343545" y="1544667"/>
                  <a:pt x="367267" y="1549413"/>
                  <a:pt x="393363" y="1568395"/>
                </a:cubicBezTo>
                <a:cubicBezTo>
                  <a:pt x="417085" y="1589750"/>
                  <a:pt x="447925" y="1594495"/>
                  <a:pt x="481137" y="1592123"/>
                </a:cubicBezTo>
                <a:cubicBezTo>
                  <a:pt x="492999" y="1589750"/>
                  <a:pt x="509604" y="1592123"/>
                  <a:pt x="521466" y="1596868"/>
                </a:cubicBezTo>
                <a:cubicBezTo>
                  <a:pt x="585518" y="1625341"/>
                  <a:pt x="654314" y="1632460"/>
                  <a:pt x="725483" y="1634832"/>
                </a:cubicBezTo>
                <a:cubicBezTo>
                  <a:pt x="746833" y="1634832"/>
                  <a:pt x="768184" y="1625341"/>
                  <a:pt x="789534" y="1618223"/>
                </a:cubicBezTo>
                <a:cubicBezTo>
                  <a:pt x="808513" y="1611105"/>
                  <a:pt x="822746" y="1613477"/>
                  <a:pt x="834608" y="1632460"/>
                </a:cubicBezTo>
                <a:cubicBezTo>
                  <a:pt x="839352" y="1637205"/>
                  <a:pt x="846469" y="1641951"/>
                  <a:pt x="853586" y="1641951"/>
                </a:cubicBezTo>
                <a:cubicBezTo>
                  <a:pt x="863075" y="1644323"/>
                  <a:pt x="874937" y="1644323"/>
                  <a:pt x="884426" y="1644323"/>
                </a:cubicBezTo>
                <a:cubicBezTo>
                  <a:pt x="912893" y="1651442"/>
                  <a:pt x="927127" y="1641951"/>
                  <a:pt x="931872" y="1613477"/>
                </a:cubicBezTo>
                <a:cubicBezTo>
                  <a:pt x="934244" y="1594495"/>
                  <a:pt x="934244" y="1573141"/>
                  <a:pt x="938988" y="1554158"/>
                </a:cubicBezTo>
                <a:cubicBezTo>
                  <a:pt x="943733" y="1530431"/>
                  <a:pt x="946105" y="1504330"/>
                  <a:pt x="955594" y="1482976"/>
                </a:cubicBezTo>
                <a:cubicBezTo>
                  <a:pt x="974573" y="1437893"/>
                  <a:pt x="948478" y="1383320"/>
                  <a:pt x="905776" y="1369083"/>
                </a:cubicBezTo>
                <a:cubicBezTo>
                  <a:pt x="877309" y="1359592"/>
                  <a:pt x="851214" y="1342983"/>
                  <a:pt x="836980" y="1314510"/>
                </a:cubicBezTo>
                <a:cubicBezTo>
                  <a:pt x="829863" y="1302646"/>
                  <a:pt x="825119" y="1290782"/>
                  <a:pt x="822746" y="1278918"/>
                </a:cubicBezTo>
                <a:cubicBezTo>
                  <a:pt x="818002" y="1248072"/>
                  <a:pt x="836980" y="1229090"/>
                  <a:pt x="867820" y="1233836"/>
                </a:cubicBezTo>
                <a:cubicBezTo>
                  <a:pt x="879681" y="1236209"/>
                  <a:pt x="891543" y="1238581"/>
                  <a:pt x="905776" y="1243327"/>
                </a:cubicBezTo>
                <a:cubicBezTo>
                  <a:pt x="920010" y="1245700"/>
                  <a:pt x="931872" y="1248072"/>
                  <a:pt x="927127" y="1271800"/>
                </a:cubicBezTo>
                <a:cubicBezTo>
                  <a:pt x="927127" y="1281291"/>
                  <a:pt x="938988" y="1295528"/>
                  <a:pt x="946105" y="1305019"/>
                </a:cubicBezTo>
                <a:cubicBezTo>
                  <a:pt x="974573" y="1333492"/>
                  <a:pt x="1000668" y="1347728"/>
                  <a:pt x="1033880" y="1331119"/>
                </a:cubicBezTo>
                <a:cubicBezTo>
                  <a:pt x="1055230" y="1321628"/>
                  <a:pt x="1074209" y="1276545"/>
                  <a:pt x="1069464" y="1252818"/>
                </a:cubicBezTo>
                <a:cubicBezTo>
                  <a:pt x="1052858" y="1191126"/>
                  <a:pt x="1017274" y="1146044"/>
                  <a:pt x="960339" y="1117570"/>
                </a:cubicBezTo>
                <a:cubicBezTo>
                  <a:pt x="927127" y="1100961"/>
                  <a:pt x="893915" y="1079606"/>
                  <a:pt x="860703" y="1062997"/>
                </a:cubicBezTo>
                <a:cubicBezTo>
                  <a:pt x="841725" y="1053506"/>
                  <a:pt x="818002" y="1051133"/>
                  <a:pt x="796651" y="1041642"/>
                </a:cubicBezTo>
                <a:cubicBezTo>
                  <a:pt x="777673" y="1032151"/>
                  <a:pt x="753950" y="1022660"/>
                  <a:pt x="737344" y="1008423"/>
                </a:cubicBezTo>
                <a:cubicBezTo>
                  <a:pt x="713621" y="987069"/>
                  <a:pt x="692270" y="960968"/>
                  <a:pt x="668548" y="939613"/>
                </a:cubicBezTo>
                <a:cubicBezTo>
                  <a:pt x="647197" y="923004"/>
                  <a:pt x="621102" y="911140"/>
                  <a:pt x="597379" y="896904"/>
                </a:cubicBezTo>
                <a:cubicBezTo>
                  <a:pt x="578401" y="882667"/>
                  <a:pt x="559422" y="868431"/>
                  <a:pt x="540444" y="854194"/>
                </a:cubicBezTo>
                <a:cubicBezTo>
                  <a:pt x="535700" y="849448"/>
                  <a:pt x="530955" y="844703"/>
                  <a:pt x="523838" y="844703"/>
                </a:cubicBezTo>
                <a:cubicBezTo>
                  <a:pt x="478765" y="825721"/>
                  <a:pt x="431319" y="809112"/>
                  <a:pt x="383873" y="792502"/>
                </a:cubicBezTo>
                <a:cubicBezTo>
                  <a:pt x="369640" y="787757"/>
                  <a:pt x="350661" y="783011"/>
                  <a:pt x="341172" y="801993"/>
                </a:cubicBezTo>
                <a:cubicBezTo>
                  <a:pt x="336428" y="809112"/>
                  <a:pt x="336428" y="818603"/>
                  <a:pt x="336428" y="828094"/>
                </a:cubicBezTo>
                <a:cubicBezTo>
                  <a:pt x="336428" y="863685"/>
                  <a:pt x="331683" y="896904"/>
                  <a:pt x="315077" y="930122"/>
                </a:cubicBezTo>
                <a:cubicBezTo>
                  <a:pt x="293727" y="970459"/>
                  <a:pt x="258142" y="991814"/>
                  <a:pt x="215441" y="1001305"/>
                </a:cubicBezTo>
                <a:cubicBezTo>
                  <a:pt x="146645" y="1015542"/>
                  <a:pt x="94455" y="989441"/>
                  <a:pt x="54126" y="934868"/>
                </a:cubicBezTo>
                <a:cubicBezTo>
                  <a:pt x="37520" y="911140"/>
                  <a:pt x="20914" y="885040"/>
                  <a:pt x="18541" y="856567"/>
                </a:cubicBezTo>
                <a:cubicBezTo>
                  <a:pt x="16169" y="832839"/>
                  <a:pt x="23286" y="806739"/>
                  <a:pt x="28030" y="783011"/>
                </a:cubicBezTo>
                <a:cubicBezTo>
                  <a:pt x="32775" y="752165"/>
                  <a:pt x="49381" y="728438"/>
                  <a:pt x="75476" y="711828"/>
                </a:cubicBezTo>
                <a:cubicBezTo>
                  <a:pt x="84965" y="704710"/>
                  <a:pt x="94455" y="697592"/>
                  <a:pt x="103944" y="690474"/>
                </a:cubicBezTo>
                <a:cubicBezTo>
                  <a:pt x="139528" y="664373"/>
                  <a:pt x="144273" y="645391"/>
                  <a:pt x="113433" y="612172"/>
                </a:cubicBezTo>
                <a:lnTo>
                  <a:pt x="0" y="498717"/>
                </a:lnTo>
                <a:lnTo>
                  <a:pt x="0" y="415620"/>
                </a:lnTo>
                <a:lnTo>
                  <a:pt x="40485" y="437181"/>
                </a:lnTo>
                <a:cubicBezTo>
                  <a:pt x="56498" y="444300"/>
                  <a:pt x="73104" y="450825"/>
                  <a:pt x="89710" y="457943"/>
                </a:cubicBezTo>
                <a:cubicBezTo>
                  <a:pt x="108688" y="467434"/>
                  <a:pt x="130039" y="472180"/>
                  <a:pt x="149017" y="484043"/>
                </a:cubicBezTo>
                <a:cubicBezTo>
                  <a:pt x="232047" y="529126"/>
                  <a:pt x="312705" y="574208"/>
                  <a:pt x="388618" y="628782"/>
                </a:cubicBezTo>
                <a:cubicBezTo>
                  <a:pt x="433691" y="662000"/>
                  <a:pt x="466904" y="702337"/>
                  <a:pt x="495371" y="747420"/>
                </a:cubicBezTo>
                <a:cubicBezTo>
                  <a:pt x="511977" y="768775"/>
                  <a:pt x="521466" y="792502"/>
                  <a:pt x="533327" y="816230"/>
                </a:cubicBezTo>
                <a:cubicBezTo>
                  <a:pt x="535700" y="820975"/>
                  <a:pt x="540444" y="828094"/>
                  <a:pt x="545189" y="828094"/>
                </a:cubicBezTo>
                <a:cubicBezTo>
                  <a:pt x="561795" y="828094"/>
                  <a:pt x="564167" y="842330"/>
                  <a:pt x="571284" y="854194"/>
                </a:cubicBezTo>
                <a:cubicBezTo>
                  <a:pt x="576028" y="863685"/>
                  <a:pt x="585518" y="868431"/>
                  <a:pt x="595007" y="873176"/>
                </a:cubicBezTo>
                <a:cubicBezTo>
                  <a:pt x="602124" y="877922"/>
                  <a:pt x="611613" y="877922"/>
                  <a:pt x="618730" y="882667"/>
                </a:cubicBezTo>
                <a:cubicBezTo>
                  <a:pt x="642452" y="894531"/>
                  <a:pt x="668548" y="906395"/>
                  <a:pt x="692270" y="918259"/>
                </a:cubicBezTo>
                <a:cubicBezTo>
                  <a:pt x="720738" y="934868"/>
                  <a:pt x="749205" y="949104"/>
                  <a:pt x="784790" y="946732"/>
                </a:cubicBezTo>
                <a:cubicBezTo>
                  <a:pt x="808513" y="944359"/>
                  <a:pt x="829863" y="956223"/>
                  <a:pt x="844097" y="977578"/>
                </a:cubicBezTo>
                <a:cubicBezTo>
                  <a:pt x="879681" y="1027406"/>
                  <a:pt x="934244" y="1053506"/>
                  <a:pt x="991179" y="1079606"/>
                </a:cubicBezTo>
                <a:cubicBezTo>
                  <a:pt x="1007785" y="1086725"/>
                  <a:pt x="1022018" y="1081979"/>
                  <a:pt x="1036252" y="1065370"/>
                </a:cubicBezTo>
                <a:cubicBezTo>
                  <a:pt x="1050486" y="1048760"/>
                  <a:pt x="1045741" y="1034524"/>
                  <a:pt x="1038624" y="1017914"/>
                </a:cubicBezTo>
                <a:cubicBezTo>
                  <a:pt x="1031508" y="1010796"/>
                  <a:pt x="1022018" y="1001305"/>
                  <a:pt x="1012529" y="996560"/>
                </a:cubicBezTo>
                <a:cubicBezTo>
                  <a:pt x="960339" y="960968"/>
                  <a:pt x="905776" y="925377"/>
                  <a:pt x="851214" y="892158"/>
                </a:cubicBezTo>
                <a:cubicBezTo>
                  <a:pt x="839352" y="885040"/>
                  <a:pt x="827491" y="877922"/>
                  <a:pt x="810885" y="882667"/>
                </a:cubicBezTo>
                <a:cubicBezTo>
                  <a:pt x="806140" y="885040"/>
                  <a:pt x="796651" y="882667"/>
                  <a:pt x="791907" y="880294"/>
                </a:cubicBezTo>
                <a:cubicBezTo>
                  <a:pt x="775301" y="866058"/>
                  <a:pt x="763439" y="847076"/>
                  <a:pt x="765811" y="820975"/>
                </a:cubicBezTo>
                <a:cubicBezTo>
                  <a:pt x="777673" y="828094"/>
                  <a:pt x="791907" y="832839"/>
                  <a:pt x="803768" y="842330"/>
                </a:cubicBezTo>
                <a:cubicBezTo>
                  <a:pt x="827491" y="866058"/>
                  <a:pt x="858331" y="880294"/>
                  <a:pt x="889170" y="899276"/>
                </a:cubicBezTo>
                <a:cubicBezTo>
                  <a:pt x="934244" y="925377"/>
                  <a:pt x="981690" y="937241"/>
                  <a:pt x="1026763" y="958595"/>
                </a:cubicBezTo>
                <a:cubicBezTo>
                  <a:pt x="1038624" y="965714"/>
                  <a:pt x="1050486" y="963341"/>
                  <a:pt x="1059975" y="949104"/>
                </a:cubicBezTo>
                <a:cubicBezTo>
                  <a:pt x="1052858" y="939613"/>
                  <a:pt x="1045741" y="927750"/>
                  <a:pt x="1038624" y="918259"/>
                </a:cubicBezTo>
                <a:cubicBezTo>
                  <a:pt x="1026763" y="901649"/>
                  <a:pt x="1017274" y="904022"/>
                  <a:pt x="998296" y="904022"/>
                </a:cubicBezTo>
                <a:cubicBezTo>
                  <a:pt x="972200" y="904022"/>
                  <a:pt x="943733" y="889785"/>
                  <a:pt x="915266" y="882667"/>
                </a:cubicBezTo>
                <a:cubicBezTo>
                  <a:pt x="905776" y="880294"/>
                  <a:pt x="898660" y="863685"/>
                  <a:pt x="908149" y="854194"/>
                </a:cubicBezTo>
                <a:cubicBezTo>
                  <a:pt x="910521" y="847076"/>
                  <a:pt x="924755" y="849448"/>
                  <a:pt x="934244" y="851821"/>
                </a:cubicBezTo>
                <a:cubicBezTo>
                  <a:pt x="941361" y="851821"/>
                  <a:pt x="948478" y="861312"/>
                  <a:pt x="955594" y="861312"/>
                </a:cubicBezTo>
                <a:cubicBezTo>
                  <a:pt x="962711" y="861312"/>
                  <a:pt x="969828" y="858940"/>
                  <a:pt x="976945" y="856567"/>
                </a:cubicBezTo>
                <a:cubicBezTo>
                  <a:pt x="979317" y="856567"/>
                  <a:pt x="979317" y="842330"/>
                  <a:pt x="974573" y="839957"/>
                </a:cubicBezTo>
                <a:cubicBezTo>
                  <a:pt x="962711" y="823348"/>
                  <a:pt x="950850" y="809112"/>
                  <a:pt x="936616" y="794875"/>
                </a:cubicBezTo>
                <a:cubicBezTo>
                  <a:pt x="924755" y="783011"/>
                  <a:pt x="922382" y="761656"/>
                  <a:pt x="934244" y="754538"/>
                </a:cubicBezTo>
                <a:cubicBezTo>
                  <a:pt x="948478" y="742674"/>
                  <a:pt x="962711" y="747420"/>
                  <a:pt x="967456" y="766402"/>
                </a:cubicBezTo>
                <a:cubicBezTo>
                  <a:pt x="967456" y="773520"/>
                  <a:pt x="969828" y="785384"/>
                  <a:pt x="967456" y="790129"/>
                </a:cubicBezTo>
                <a:cubicBezTo>
                  <a:pt x="957967" y="806739"/>
                  <a:pt x="965084" y="816230"/>
                  <a:pt x="972200" y="825721"/>
                </a:cubicBezTo>
                <a:cubicBezTo>
                  <a:pt x="1007785" y="866058"/>
                  <a:pt x="1043369" y="906395"/>
                  <a:pt x="1078953" y="946732"/>
                </a:cubicBezTo>
                <a:cubicBezTo>
                  <a:pt x="1090815" y="960968"/>
                  <a:pt x="1109793" y="965714"/>
                  <a:pt x="1126399" y="958595"/>
                </a:cubicBezTo>
                <a:cubicBezTo>
                  <a:pt x="1178589" y="934868"/>
                  <a:pt x="1211801" y="963341"/>
                  <a:pt x="1242641" y="998932"/>
                </a:cubicBezTo>
                <a:cubicBezTo>
                  <a:pt x="1249758" y="1006051"/>
                  <a:pt x="1256875" y="1015542"/>
                  <a:pt x="1266364" y="1020287"/>
                </a:cubicBezTo>
                <a:cubicBezTo>
                  <a:pt x="1294831" y="1041642"/>
                  <a:pt x="1328043" y="1032151"/>
                  <a:pt x="1349394" y="1001305"/>
                </a:cubicBezTo>
                <a:cubicBezTo>
                  <a:pt x="1366000" y="977578"/>
                  <a:pt x="1389723" y="953850"/>
                  <a:pt x="1411073" y="932495"/>
                </a:cubicBezTo>
                <a:cubicBezTo>
                  <a:pt x="1432424" y="913513"/>
                  <a:pt x="1456147" y="913513"/>
                  <a:pt x="1479870" y="930122"/>
                </a:cubicBezTo>
                <a:cubicBezTo>
                  <a:pt x="1491731" y="937241"/>
                  <a:pt x="1503593" y="946732"/>
                  <a:pt x="1515454" y="949104"/>
                </a:cubicBezTo>
                <a:cubicBezTo>
                  <a:pt x="1539177" y="958595"/>
                  <a:pt x="1572389" y="939613"/>
                  <a:pt x="1586623" y="915886"/>
                </a:cubicBezTo>
                <a:cubicBezTo>
                  <a:pt x="1588995" y="906395"/>
                  <a:pt x="1598484" y="896904"/>
                  <a:pt x="1605601" y="896904"/>
                </a:cubicBezTo>
                <a:cubicBezTo>
                  <a:pt x="1669653" y="889785"/>
                  <a:pt x="1683886" y="844703"/>
                  <a:pt x="1691003" y="794875"/>
                </a:cubicBezTo>
                <a:cubicBezTo>
                  <a:pt x="1695748" y="754538"/>
                  <a:pt x="1693376" y="714201"/>
                  <a:pt x="1679142" y="676237"/>
                </a:cubicBezTo>
                <a:cubicBezTo>
                  <a:pt x="1657791" y="628782"/>
                  <a:pt x="1641185" y="581327"/>
                  <a:pt x="1643558" y="531499"/>
                </a:cubicBezTo>
                <a:cubicBezTo>
                  <a:pt x="1643558" y="500653"/>
                  <a:pt x="1650674" y="469807"/>
                  <a:pt x="1657791" y="441334"/>
                </a:cubicBezTo>
                <a:cubicBezTo>
                  <a:pt x="1662536" y="415233"/>
                  <a:pt x="1657791" y="391506"/>
                  <a:pt x="1648302" y="367778"/>
                </a:cubicBezTo>
                <a:cubicBezTo>
                  <a:pt x="1643558" y="355914"/>
                  <a:pt x="1638813" y="344050"/>
                  <a:pt x="1634068" y="332187"/>
                </a:cubicBezTo>
                <a:cubicBezTo>
                  <a:pt x="1612718" y="296595"/>
                  <a:pt x="1605601" y="258631"/>
                  <a:pt x="1603229" y="215921"/>
                </a:cubicBezTo>
                <a:cubicBezTo>
                  <a:pt x="1603229" y="194567"/>
                  <a:pt x="1591367" y="173212"/>
                  <a:pt x="1581878" y="154230"/>
                </a:cubicBezTo>
                <a:cubicBezTo>
                  <a:pt x="1572389" y="137620"/>
                  <a:pt x="1565272" y="121011"/>
                  <a:pt x="1572389" y="102029"/>
                </a:cubicBezTo>
                <a:cubicBezTo>
                  <a:pt x="1579506" y="83047"/>
                  <a:pt x="1570017" y="68810"/>
                  <a:pt x="1555783" y="56946"/>
                </a:cubicBezTo>
                <a:cubicBezTo>
                  <a:pt x="1532060" y="40337"/>
                  <a:pt x="1534432" y="14237"/>
                  <a:pt x="15652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829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1170201" y="2235079"/>
            <a:ext cx="4666210" cy="4376738"/>
          </a:xfrm>
          <a:custGeom>
            <a:avLst/>
            <a:gdLst>
              <a:gd name="connsiteX0" fmla="*/ 206051 w 4666210"/>
              <a:gd name="connsiteY0" fmla="*/ 1227075 h 4376738"/>
              <a:gd name="connsiteX1" fmla="*/ 184645 w 4666210"/>
              <a:gd name="connsiteY1" fmla="*/ 1243332 h 4376738"/>
              <a:gd name="connsiteX2" fmla="*/ 182005 w 4666210"/>
              <a:gd name="connsiteY2" fmla="*/ 1240692 h 4376738"/>
              <a:gd name="connsiteX3" fmla="*/ 2151585 w 4666210"/>
              <a:gd name="connsiteY3" fmla="*/ 0 h 4376738"/>
              <a:gd name="connsiteX4" fmla="*/ 2151585 w 4666210"/>
              <a:gd name="connsiteY4" fmla="*/ 110871 h 4376738"/>
              <a:gd name="connsiteX5" fmla="*/ 2407683 w 4666210"/>
              <a:gd name="connsiteY5" fmla="*/ 18479 h 4376738"/>
              <a:gd name="connsiteX6" fmla="*/ 2389202 w 4666210"/>
              <a:gd name="connsiteY6" fmla="*/ 345810 h 4376738"/>
              <a:gd name="connsiteX7" fmla="*/ 2898758 w 4666210"/>
              <a:gd name="connsiteY7" fmla="*/ 63355 h 4376738"/>
              <a:gd name="connsiteX8" fmla="*/ 2927800 w 4666210"/>
              <a:gd name="connsiteY8" fmla="*/ 137268 h 4376738"/>
              <a:gd name="connsiteX9" fmla="*/ 3075651 w 4666210"/>
              <a:gd name="connsiteY9" fmla="*/ 298294 h 4376738"/>
              <a:gd name="connsiteX10" fmla="*/ 2964763 w 4666210"/>
              <a:gd name="connsiteY10" fmla="*/ 654663 h 4376738"/>
              <a:gd name="connsiteX11" fmla="*/ 3191819 w 4666210"/>
              <a:gd name="connsiteY11" fmla="*/ 467239 h 4376738"/>
              <a:gd name="connsiteX12" fmla="*/ 3207660 w 4666210"/>
              <a:gd name="connsiteY12" fmla="*/ 483078 h 4376738"/>
              <a:gd name="connsiteX13" fmla="*/ 3067730 w 4666210"/>
              <a:gd name="connsiteY13" fmla="*/ 659943 h 4376738"/>
              <a:gd name="connsiteX14" fmla="*/ 3400394 w 4666210"/>
              <a:gd name="connsiteY14" fmla="*/ 644104 h 4376738"/>
              <a:gd name="connsiteX15" fmla="*/ 3300067 w 4666210"/>
              <a:gd name="connsiteY15" fmla="*/ 910721 h 4376738"/>
              <a:gd name="connsiteX16" fmla="*/ 3384553 w 4666210"/>
              <a:gd name="connsiteY16" fmla="*/ 886963 h 4376738"/>
              <a:gd name="connsiteX17" fmla="*/ 3400394 w 4666210"/>
              <a:gd name="connsiteY17" fmla="*/ 902802 h 4376738"/>
              <a:gd name="connsiteX18" fmla="*/ 3220861 w 4666210"/>
              <a:gd name="connsiteY18" fmla="*/ 1106064 h 4376738"/>
              <a:gd name="connsiteX19" fmla="*/ 3236702 w 4666210"/>
              <a:gd name="connsiteY19" fmla="*/ 1121902 h 4376738"/>
              <a:gd name="connsiteX20" fmla="*/ 3442637 w 4666210"/>
              <a:gd name="connsiteY20" fmla="*/ 918640 h 4376738"/>
              <a:gd name="connsiteX21" fmla="*/ 3527123 w 4666210"/>
              <a:gd name="connsiteY21" fmla="*/ 873764 h 4376738"/>
              <a:gd name="connsiteX22" fmla="*/ 3556165 w 4666210"/>
              <a:gd name="connsiteY22" fmla="*/ 918640 h 4376738"/>
              <a:gd name="connsiteX23" fmla="*/ 3490161 w 4666210"/>
              <a:gd name="connsiteY23" fmla="*/ 1008392 h 4376738"/>
              <a:gd name="connsiteX24" fmla="*/ 3418875 w 4666210"/>
              <a:gd name="connsiteY24" fmla="*/ 1077026 h 4376738"/>
              <a:gd name="connsiteX25" fmla="*/ 3284226 w 4666210"/>
              <a:gd name="connsiteY25" fmla="*/ 1311966 h 4376738"/>
              <a:gd name="connsiteX26" fmla="*/ 3408315 w 4666210"/>
              <a:gd name="connsiteY26" fmla="*/ 1290848 h 4376738"/>
              <a:gd name="connsiteX27" fmla="*/ 4026119 w 4666210"/>
              <a:gd name="connsiteY27" fmla="*/ 929199 h 4376738"/>
              <a:gd name="connsiteX28" fmla="*/ 4102684 w 4666210"/>
              <a:gd name="connsiteY28" fmla="*/ 905441 h 4376738"/>
              <a:gd name="connsiteX29" fmla="*/ 3722497 w 4666210"/>
              <a:gd name="connsiteY29" fmla="*/ 1238052 h 4376738"/>
              <a:gd name="connsiteX30" fmla="*/ 3740978 w 4666210"/>
              <a:gd name="connsiteY30" fmla="*/ 1269729 h 4376738"/>
              <a:gd name="connsiteX31" fmla="*/ 3952193 w 4666210"/>
              <a:gd name="connsiteY31" fmla="*/ 1187897 h 4376738"/>
              <a:gd name="connsiteX32" fmla="*/ 4039320 w 4666210"/>
              <a:gd name="connsiteY32" fmla="*/ 1195816 h 4376738"/>
              <a:gd name="connsiteX33" fmla="*/ 4068362 w 4666210"/>
              <a:gd name="connsiteY33" fmla="*/ 1198456 h 4376738"/>
              <a:gd name="connsiteX34" fmla="*/ 4353502 w 4666210"/>
              <a:gd name="connsiteY34" fmla="*/ 1238052 h 4376738"/>
              <a:gd name="connsiteX35" fmla="*/ 4234694 w 4666210"/>
              <a:gd name="connsiteY35" fmla="*/ 1280288 h 4376738"/>
              <a:gd name="connsiteX36" fmla="*/ 4216212 w 4666210"/>
              <a:gd name="connsiteY36" fmla="*/ 1243332 h 4376738"/>
              <a:gd name="connsiteX37" fmla="*/ 4187170 w 4666210"/>
              <a:gd name="connsiteY37" fmla="*/ 1267090 h 4376738"/>
              <a:gd name="connsiteX38" fmla="*/ 4229413 w 4666210"/>
              <a:gd name="connsiteY38" fmla="*/ 1288208 h 4376738"/>
              <a:gd name="connsiteX39" fmla="*/ 4200371 w 4666210"/>
              <a:gd name="connsiteY39" fmla="*/ 1364761 h 4376738"/>
              <a:gd name="connsiteX40" fmla="*/ 4348222 w 4666210"/>
              <a:gd name="connsiteY40" fmla="*/ 1388519 h 4376738"/>
              <a:gd name="connsiteX41" fmla="*/ 4432708 w 4666210"/>
              <a:gd name="connsiteY41" fmla="*/ 1443954 h 4376738"/>
              <a:gd name="connsiteX42" fmla="*/ 4554156 w 4666210"/>
              <a:gd name="connsiteY42" fmla="*/ 1507309 h 4376738"/>
              <a:gd name="connsiteX43" fmla="*/ 4638642 w 4666210"/>
              <a:gd name="connsiteY43" fmla="*/ 1670974 h 4376738"/>
              <a:gd name="connsiteX44" fmla="*/ 4636002 w 4666210"/>
              <a:gd name="connsiteY44" fmla="*/ 1913833 h 4376738"/>
              <a:gd name="connsiteX45" fmla="*/ 3638011 w 4666210"/>
              <a:gd name="connsiteY45" fmla="*/ 2903747 h 4376738"/>
              <a:gd name="connsiteX46" fmla="*/ 2236071 w 4666210"/>
              <a:gd name="connsiteY46" fmla="*/ 4075804 h 4376738"/>
              <a:gd name="connsiteX47" fmla="*/ 1541702 w 4666210"/>
              <a:gd name="connsiteY47" fmla="*/ 4202513 h 4376738"/>
              <a:gd name="connsiteX48" fmla="*/ 1187917 w 4666210"/>
              <a:gd name="connsiteY48" fmla="*/ 4376738 h 4376738"/>
              <a:gd name="connsiteX49" fmla="*/ 1135113 w 4666210"/>
              <a:gd name="connsiteY49" fmla="*/ 4292266 h 4376738"/>
              <a:gd name="connsiteX50" fmla="*/ 1095510 w 4666210"/>
              <a:gd name="connsiteY50" fmla="*/ 4154997 h 4376738"/>
              <a:gd name="connsiteX51" fmla="*/ 1032145 w 4666210"/>
              <a:gd name="connsiteY51" fmla="*/ 4160277 h 4376738"/>
              <a:gd name="connsiteX52" fmla="*/ 1050627 w 4666210"/>
              <a:gd name="connsiteY52" fmla="*/ 4078444 h 4376738"/>
              <a:gd name="connsiteX53" fmla="*/ 958220 w 4666210"/>
              <a:gd name="connsiteY53" fmla="*/ 4059966 h 4376738"/>
              <a:gd name="connsiteX54" fmla="*/ 992543 w 4666210"/>
              <a:gd name="connsiteY54" fmla="*/ 3967574 h 4376738"/>
              <a:gd name="connsiteX55" fmla="*/ 995183 w 4666210"/>
              <a:gd name="connsiteY55" fmla="*/ 3524093 h 4376738"/>
              <a:gd name="connsiteX56" fmla="*/ 807729 w 4666210"/>
              <a:gd name="connsiteY56" fmla="*/ 3600646 h 4376738"/>
              <a:gd name="connsiteX57" fmla="*/ 435463 w 4666210"/>
              <a:gd name="connsiteY57" fmla="*/ 3471297 h 4376738"/>
              <a:gd name="connsiteX58" fmla="*/ 218968 w 4666210"/>
              <a:gd name="connsiteY58" fmla="*/ 3199401 h 4376738"/>
              <a:gd name="connsiteX59" fmla="*/ 2472 w 4666210"/>
              <a:gd name="connsiteY59" fmla="*/ 2795516 h 4376738"/>
              <a:gd name="connsiteX60" fmla="*/ 68477 w 4666210"/>
              <a:gd name="connsiteY60" fmla="*/ 2634490 h 4376738"/>
              <a:gd name="connsiteX61" fmla="*/ 321935 w 4666210"/>
              <a:gd name="connsiteY61" fmla="*/ 2407470 h 4376738"/>
              <a:gd name="connsiteX62" fmla="*/ 356257 w 4666210"/>
              <a:gd name="connsiteY62" fmla="*/ 2317718 h 4376738"/>
              <a:gd name="connsiteX63" fmla="*/ 501468 w 4666210"/>
              <a:gd name="connsiteY63" fmla="*/ 2167251 h 4376738"/>
              <a:gd name="connsiteX64" fmla="*/ 424902 w 4666210"/>
              <a:gd name="connsiteY64" fmla="*/ 2172531 h 4376738"/>
              <a:gd name="connsiteX65" fmla="*/ 416982 w 4666210"/>
              <a:gd name="connsiteY65" fmla="*/ 2151413 h 4376738"/>
              <a:gd name="connsiteX66" fmla="*/ 849972 w 4666210"/>
              <a:gd name="connsiteY66" fmla="*/ 1892715 h 4376738"/>
              <a:gd name="connsiteX67" fmla="*/ 839412 w 4666210"/>
              <a:gd name="connsiteY67" fmla="*/ 1871597 h 4376738"/>
              <a:gd name="connsiteX68" fmla="*/ 311374 w 4666210"/>
              <a:gd name="connsiteY68" fmla="*/ 2053741 h 4376738"/>
              <a:gd name="connsiteX69" fmla="*/ 356257 w 4666210"/>
              <a:gd name="connsiteY69" fmla="*/ 1958709 h 4376738"/>
              <a:gd name="connsiteX70" fmla="*/ 279692 w 4666210"/>
              <a:gd name="connsiteY70" fmla="*/ 1982467 h 4376738"/>
              <a:gd name="connsiteX71" fmla="*/ 411701 w 4666210"/>
              <a:gd name="connsiteY71" fmla="*/ 1850479 h 4376738"/>
              <a:gd name="connsiteX72" fmla="*/ 218968 w 4666210"/>
              <a:gd name="connsiteY72" fmla="*/ 1826721 h 4376738"/>
              <a:gd name="connsiteX73" fmla="*/ 205767 w 4666210"/>
              <a:gd name="connsiteY73" fmla="*/ 1702652 h 4376738"/>
              <a:gd name="connsiteX74" fmla="*/ 10393 w 4666210"/>
              <a:gd name="connsiteY74" fmla="*/ 1684173 h 4376738"/>
              <a:gd name="connsiteX75" fmla="*/ 221608 w 4666210"/>
              <a:gd name="connsiteY75" fmla="*/ 1504669 h 4376738"/>
              <a:gd name="connsiteX76" fmla="*/ 358898 w 4666210"/>
              <a:gd name="connsiteY76" fmla="*/ 1280288 h 4376738"/>
              <a:gd name="connsiteX77" fmla="*/ 163524 w 4666210"/>
              <a:gd name="connsiteY77" fmla="*/ 1425476 h 4376738"/>
              <a:gd name="connsiteX78" fmla="*/ 316654 w 4666210"/>
              <a:gd name="connsiteY78" fmla="*/ 1245971 h 4376738"/>
              <a:gd name="connsiteX79" fmla="*/ 498827 w 4666210"/>
              <a:gd name="connsiteY79" fmla="*/ 1092865 h 4376738"/>
              <a:gd name="connsiteX80" fmla="*/ 480346 w 4666210"/>
              <a:gd name="connsiteY80" fmla="*/ 1071747 h 4376738"/>
              <a:gd name="connsiteX81" fmla="*/ 206051 w 4666210"/>
              <a:gd name="connsiteY81" fmla="*/ 1227075 h 4376738"/>
              <a:gd name="connsiteX82" fmla="*/ 223206 w 4666210"/>
              <a:gd name="connsiteY82" fmla="*/ 1214047 h 4376738"/>
              <a:gd name="connsiteX83" fmla="*/ 411701 w 4666210"/>
              <a:gd name="connsiteY83" fmla="*/ 939758 h 4376738"/>
              <a:gd name="connsiteX84" fmla="*/ 749645 w 4666210"/>
              <a:gd name="connsiteY84" fmla="*/ 720657 h 4376738"/>
              <a:gd name="connsiteX85" fmla="*/ 1652590 w 4666210"/>
              <a:gd name="connsiteY85" fmla="*/ 158386 h 4376738"/>
              <a:gd name="connsiteX86" fmla="*/ 1715954 w 4666210"/>
              <a:gd name="connsiteY86" fmla="*/ 131989 h 4376738"/>
              <a:gd name="connsiteX87" fmla="*/ 1808361 w 4666210"/>
              <a:gd name="connsiteY87" fmla="*/ 124069 h 4376738"/>
              <a:gd name="connsiteX88" fmla="*/ 1919249 w 4666210"/>
              <a:gd name="connsiteY88" fmla="*/ 79193 h 4376738"/>
              <a:gd name="connsiteX89" fmla="*/ 2151585 w 4666210"/>
              <a:gd name="connsiteY89" fmla="*/ 0 h 437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666210" h="4376738">
                <a:moveTo>
                  <a:pt x="206051" y="1227075"/>
                </a:moveTo>
                <a:lnTo>
                  <a:pt x="184645" y="1243332"/>
                </a:lnTo>
                <a:cubicBezTo>
                  <a:pt x="184645" y="1243332"/>
                  <a:pt x="184645" y="1243332"/>
                  <a:pt x="182005" y="1240692"/>
                </a:cubicBezTo>
                <a:close/>
                <a:moveTo>
                  <a:pt x="2151585" y="0"/>
                </a:moveTo>
                <a:cubicBezTo>
                  <a:pt x="2151585" y="42236"/>
                  <a:pt x="2151585" y="68634"/>
                  <a:pt x="2151585" y="110871"/>
                </a:cubicBezTo>
                <a:cubicBezTo>
                  <a:pt x="2238711" y="79193"/>
                  <a:pt x="2315277" y="52796"/>
                  <a:pt x="2407683" y="18479"/>
                </a:cubicBezTo>
                <a:cubicBezTo>
                  <a:pt x="2320557" y="116150"/>
                  <a:pt x="2246632" y="213822"/>
                  <a:pt x="2389202" y="345810"/>
                </a:cubicBezTo>
                <a:cubicBezTo>
                  <a:pt x="2550254" y="256058"/>
                  <a:pt x="2721866" y="161026"/>
                  <a:pt x="2898758" y="63355"/>
                </a:cubicBezTo>
                <a:cubicBezTo>
                  <a:pt x="2906679" y="81833"/>
                  <a:pt x="2917240" y="110871"/>
                  <a:pt x="2927800" y="137268"/>
                </a:cubicBezTo>
                <a:cubicBezTo>
                  <a:pt x="3017567" y="124069"/>
                  <a:pt x="3102053" y="211182"/>
                  <a:pt x="3075651" y="298294"/>
                </a:cubicBezTo>
                <a:cubicBezTo>
                  <a:pt x="3043969" y="409164"/>
                  <a:pt x="3007006" y="520035"/>
                  <a:pt x="2964763" y="654663"/>
                </a:cubicBezTo>
                <a:cubicBezTo>
                  <a:pt x="3049249" y="586029"/>
                  <a:pt x="3120534" y="525314"/>
                  <a:pt x="3191819" y="467239"/>
                </a:cubicBezTo>
                <a:cubicBezTo>
                  <a:pt x="3197100" y="472519"/>
                  <a:pt x="3202380" y="477798"/>
                  <a:pt x="3207660" y="483078"/>
                </a:cubicBezTo>
                <a:cubicBezTo>
                  <a:pt x="3162777" y="541153"/>
                  <a:pt x="3117894" y="596588"/>
                  <a:pt x="3067730" y="659943"/>
                </a:cubicBezTo>
                <a:cubicBezTo>
                  <a:pt x="3186539" y="733856"/>
                  <a:pt x="3289506" y="665222"/>
                  <a:pt x="3400394" y="644104"/>
                </a:cubicBezTo>
                <a:cubicBezTo>
                  <a:pt x="3368712" y="728577"/>
                  <a:pt x="3337030" y="810409"/>
                  <a:pt x="3300067" y="910721"/>
                </a:cubicBezTo>
                <a:cubicBezTo>
                  <a:pt x="3342310" y="897522"/>
                  <a:pt x="3363432" y="892242"/>
                  <a:pt x="3384553" y="886963"/>
                </a:cubicBezTo>
                <a:cubicBezTo>
                  <a:pt x="3389833" y="892242"/>
                  <a:pt x="3395114" y="897522"/>
                  <a:pt x="3400394" y="902802"/>
                </a:cubicBezTo>
                <a:cubicBezTo>
                  <a:pt x="3342310" y="971435"/>
                  <a:pt x="3281586" y="1037430"/>
                  <a:pt x="3220861" y="1106064"/>
                </a:cubicBezTo>
                <a:cubicBezTo>
                  <a:pt x="3226142" y="1111343"/>
                  <a:pt x="3231422" y="1116623"/>
                  <a:pt x="3236702" y="1121902"/>
                </a:cubicBezTo>
                <a:cubicBezTo>
                  <a:pt x="3305347" y="1053268"/>
                  <a:pt x="3371352" y="984634"/>
                  <a:pt x="3442637" y="918640"/>
                </a:cubicBezTo>
                <a:cubicBezTo>
                  <a:pt x="3466399" y="897522"/>
                  <a:pt x="3498081" y="884323"/>
                  <a:pt x="3527123" y="873764"/>
                </a:cubicBezTo>
                <a:cubicBezTo>
                  <a:pt x="3532404" y="871124"/>
                  <a:pt x="3561446" y="910721"/>
                  <a:pt x="3556165" y="918640"/>
                </a:cubicBezTo>
                <a:cubicBezTo>
                  <a:pt x="3537684" y="950317"/>
                  <a:pt x="3513922" y="979355"/>
                  <a:pt x="3490161" y="1008392"/>
                </a:cubicBezTo>
                <a:cubicBezTo>
                  <a:pt x="3466399" y="1032150"/>
                  <a:pt x="3434717" y="1050628"/>
                  <a:pt x="3418875" y="1077026"/>
                </a:cubicBezTo>
                <a:cubicBezTo>
                  <a:pt x="3373992" y="1145660"/>
                  <a:pt x="3337030" y="1219574"/>
                  <a:pt x="3284226" y="1311966"/>
                </a:cubicBezTo>
                <a:cubicBezTo>
                  <a:pt x="3331749" y="1304046"/>
                  <a:pt x="3376632" y="1309326"/>
                  <a:pt x="3408315" y="1290848"/>
                </a:cubicBezTo>
                <a:cubicBezTo>
                  <a:pt x="3614249" y="1172058"/>
                  <a:pt x="3820184" y="1047989"/>
                  <a:pt x="4026119" y="929199"/>
                </a:cubicBezTo>
                <a:cubicBezTo>
                  <a:pt x="4049880" y="916000"/>
                  <a:pt x="4076282" y="913360"/>
                  <a:pt x="4102684" y="905441"/>
                </a:cubicBezTo>
                <a:cubicBezTo>
                  <a:pt x="3973315" y="1016311"/>
                  <a:pt x="3849226" y="1127182"/>
                  <a:pt x="3722497" y="1238052"/>
                </a:cubicBezTo>
                <a:cubicBezTo>
                  <a:pt x="3727777" y="1248611"/>
                  <a:pt x="3735698" y="1259170"/>
                  <a:pt x="3740978" y="1269729"/>
                </a:cubicBezTo>
                <a:cubicBezTo>
                  <a:pt x="3812263" y="1243332"/>
                  <a:pt x="3883549" y="1219574"/>
                  <a:pt x="3952193" y="1187897"/>
                </a:cubicBezTo>
                <a:cubicBezTo>
                  <a:pt x="3986516" y="1172058"/>
                  <a:pt x="4015558" y="1113983"/>
                  <a:pt x="4039320" y="1195816"/>
                </a:cubicBezTo>
                <a:cubicBezTo>
                  <a:pt x="4041960" y="1198456"/>
                  <a:pt x="4060441" y="1203735"/>
                  <a:pt x="4068362" y="1198456"/>
                </a:cubicBezTo>
                <a:cubicBezTo>
                  <a:pt x="4160768" y="1127182"/>
                  <a:pt x="4237334" y="1209015"/>
                  <a:pt x="4353502" y="1238052"/>
                </a:cubicBezTo>
                <a:cubicBezTo>
                  <a:pt x="4298058" y="1259170"/>
                  <a:pt x="4266376" y="1269729"/>
                  <a:pt x="4234694" y="1280288"/>
                </a:cubicBezTo>
                <a:cubicBezTo>
                  <a:pt x="4229413" y="1269729"/>
                  <a:pt x="4221493" y="1256531"/>
                  <a:pt x="4216212" y="1243332"/>
                </a:cubicBezTo>
                <a:cubicBezTo>
                  <a:pt x="4205652" y="1251251"/>
                  <a:pt x="4197731" y="1259170"/>
                  <a:pt x="4187170" y="1267090"/>
                </a:cubicBezTo>
                <a:cubicBezTo>
                  <a:pt x="4203011" y="1275009"/>
                  <a:pt x="4216212" y="1282928"/>
                  <a:pt x="4229413" y="1288208"/>
                </a:cubicBezTo>
                <a:cubicBezTo>
                  <a:pt x="4221493" y="1311966"/>
                  <a:pt x="4210932" y="1335724"/>
                  <a:pt x="4200371" y="1364761"/>
                </a:cubicBezTo>
                <a:cubicBezTo>
                  <a:pt x="4258455" y="1375320"/>
                  <a:pt x="4303339" y="1380600"/>
                  <a:pt x="4348222" y="1388519"/>
                </a:cubicBezTo>
                <a:cubicBezTo>
                  <a:pt x="4374624" y="1406997"/>
                  <a:pt x="4403666" y="1425476"/>
                  <a:pt x="4432708" y="1443954"/>
                </a:cubicBezTo>
                <a:cubicBezTo>
                  <a:pt x="4498713" y="1414917"/>
                  <a:pt x="4527755" y="1454513"/>
                  <a:pt x="4554156" y="1507309"/>
                </a:cubicBezTo>
                <a:cubicBezTo>
                  <a:pt x="4580558" y="1562744"/>
                  <a:pt x="4625442" y="1612899"/>
                  <a:pt x="4638642" y="1670974"/>
                </a:cubicBezTo>
                <a:cubicBezTo>
                  <a:pt x="4657124" y="1747528"/>
                  <a:pt x="4691446" y="1813522"/>
                  <a:pt x="4636002" y="1913833"/>
                </a:cubicBezTo>
                <a:cubicBezTo>
                  <a:pt x="4398385" y="2344116"/>
                  <a:pt x="3997077" y="2600173"/>
                  <a:pt x="3638011" y="2903747"/>
                </a:cubicBezTo>
                <a:cubicBezTo>
                  <a:pt x="3175978" y="3294433"/>
                  <a:pt x="2708665" y="3679839"/>
                  <a:pt x="2236071" y="4075804"/>
                </a:cubicBezTo>
                <a:cubicBezTo>
                  <a:pt x="2011655" y="3964934"/>
                  <a:pt x="1752917" y="4030928"/>
                  <a:pt x="1541702" y="4202513"/>
                </a:cubicBezTo>
                <a:cubicBezTo>
                  <a:pt x="1425534" y="4294905"/>
                  <a:pt x="1293524" y="4366179"/>
                  <a:pt x="1187917" y="4376738"/>
                </a:cubicBezTo>
                <a:cubicBezTo>
                  <a:pt x="1169435" y="4342421"/>
                  <a:pt x="1153594" y="4292266"/>
                  <a:pt x="1135113" y="4292266"/>
                </a:cubicBezTo>
                <a:cubicBezTo>
                  <a:pt x="1005744" y="4284346"/>
                  <a:pt x="1066468" y="4220992"/>
                  <a:pt x="1095510" y="4154997"/>
                </a:cubicBezTo>
                <a:cubicBezTo>
                  <a:pt x="1074388" y="4157637"/>
                  <a:pt x="1055907" y="4157637"/>
                  <a:pt x="1032145" y="4160277"/>
                </a:cubicBezTo>
                <a:cubicBezTo>
                  <a:pt x="1037426" y="4136519"/>
                  <a:pt x="1042706" y="4112761"/>
                  <a:pt x="1050627" y="4078444"/>
                </a:cubicBezTo>
                <a:cubicBezTo>
                  <a:pt x="1021585" y="4073165"/>
                  <a:pt x="992543" y="4067885"/>
                  <a:pt x="958220" y="4059966"/>
                </a:cubicBezTo>
                <a:cubicBezTo>
                  <a:pt x="968781" y="4030928"/>
                  <a:pt x="981982" y="3999251"/>
                  <a:pt x="992543" y="3967574"/>
                </a:cubicBezTo>
                <a:cubicBezTo>
                  <a:pt x="865814" y="3954375"/>
                  <a:pt x="865814" y="3946456"/>
                  <a:pt x="995183" y="3524093"/>
                </a:cubicBezTo>
                <a:cubicBezTo>
                  <a:pt x="929178" y="3550490"/>
                  <a:pt x="868454" y="3574248"/>
                  <a:pt x="807729" y="3600646"/>
                </a:cubicBezTo>
                <a:cubicBezTo>
                  <a:pt x="622916" y="3674559"/>
                  <a:pt x="541070" y="3637603"/>
                  <a:pt x="435463" y="3471297"/>
                </a:cubicBezTo>
                <a:cubicBezTo>
                  <a:pt x="374739" y="3373626"/>
                  <a:pt x="306094" y="3275954"/>
                  <a:pt x="218968" y="3199401"/>
                </a:cubicBezTo>
                <a:cubicBezTo>
                  <a:pt x="94879" y="3091170"/>
                  <a:pt x="39435" y="2945983"/>
                  <a:pt x="2472" y="2795516"/>
                </a:cubicBezTo>
                <a:cubicBezTo>
                  <a:pt x="-10729" y="2750640"/>
                  <a:pt x="31514" y="2674087"/>
                  <a:pt x="68477" y="2634490"/>
                </a:cubicBezTo>
                <a:cubicBezTo>
                  <a:pt x="145042" y="2552657"/>
                  <a:pt x="240089" y="2486663"/>
                  <a:pt x="321935" y="2407470"/>
                </a:cubicBezTo>
                <a:cubicBezTo>
                  <a:pt x="343056" y="2388992"/>
                  <a:pt x="337776" y="2341476"/>
                  <a:pt x="356257" y="2317718"/>
                </a:cubicBezTo>
                <a:cubicBezTo>
                  <a:pt x="401141" y="2264922"/>
                  <a:pt x="451304" y="2217407"/>
                  <a:pt x="501468" y="2167251"/>
                </a:cubicBezTo>
                <a:cubicBezTo>
                  <a:pt x="482986" y="2167251"/>
                  <a:pt x="453944" y="2169891"/>
                  <a:pt x="424902" y="2172531"/>
                </a:cubicBezTo>
                <a:cubicBezTo>
                  <a:pt x="422262" y="2167251"/>
                  <a:pt x="419622" y="2159332"/>
                  <a:pt x="416982" y="2151413"/>
                </a:cubicBezTo>
                <a:cubicBezTo>
                  <a:pt x="562192" y="2064300"/>
                  <a:pt x="704762" y="1979827"/>
                  <a:pt x="849972" y="1892715"/>
                </a:cubicBezTo>
                <a:cubicBezTo>
                  <a:pt x="847332" y="1884796"/>
                  <a:pt x="842052" y="1879516"/>
                  <a:pt x="839412" y="1871597"/>
                </a:cubicBezTo>
                <a:cubicBezTo>
                  <a:pt x="665159" y="1932312"/>
                  <a:pt x="493547" y="1990387"/>
                  <a:pt x="311374" y="2053741"/>
                </a:cubicBezTo>
                <a:cubicBezTo>
                  <a:pt x="324575" y="2024703"/>
                  <a:pt x="340416" y="1995666"/>
                  <a:pt x="356257" y="1958709"/>
                </a:cubicBezTo>
                <a:cubicBezTo>
                  <a:pt x="329855" y="1966629"/>
                  <a:pt x="308734" y="1971908"/>
                  <a:pt x="279692" y="1982467"/>
                </a:cubicBezTo>
                <a:cubicBezTo>
                  <a:pt x="258570" y="1871597"/>
                  <a:pt x="369458" y="1905914"/>
                  <a:pt x="411701" y="1850479"/>
                </a:cubicBezTo>
                <a:cubicBezTo>
                  <a:pt x="350977" y="1842559"/>
                  <a:pt x="295533" y="1837280"/>
                  <a:pt x="218968" y="1826721"/>
                </a:cubicBezTo>
                <a:cubicBezTo>
                  <a:pt x="216327" y="1797683"/>
                  <a:pt x="211047" y="1750167"/>
                  <a:pt x="205767" y="1702652"/>
                </a:cubicBezTo>
                <a:cubicBezTo>
                  <a:pt x="158243" y="1697372"/>
                  <a:pt x="97519" y="1692093"/>
                  <a:pt x="10393" y="1684173"/>
                </a:cubicBezTo>
                <a:cubicBezTo>
                  <a:pt x="86958" y="1615539"/>
                  <a:pt x="147682" y="1552185"/>
                  <a:pt x="221608" y="1504669"/>
                </a:cubicBezTo>
                <a:cubicBezTo>
                  <a:pt x="303454" y="1451873"/>
                  <a:pt x="350977" y="1383239"/>
                  <a:pt x="358898" y="1280288"/>
                </a:cubicBezTo>
                <a:cubicBezTo>
                  <a:pt x="295533" y="1325165"/>
                  <a:pt x="232168" y="1372681"/>
                  <a:pt x="163524" y="1425476"/>
                </a:cubicBezTo>
                <a:cubicBezTo>
                  <a:pt x="163524" y="1309326"/>
                  <a:pt x="250650" y="1290848"/>
                  <a:pt x="316654" y="1245971"/>
                </a:cubicBezTo>
                <a:cubicBezTo>
                  <a:pt x="382659" y="1203735"/>
                  <a:pt x="438103" y="1145660"/>
                  <a:pt x="498827" y="1092865"/>
                </a:cubicBezTo>
                <a:cubicBezTo>
                  <a:pt x="493547" y="1087585"/>
                  <a:pt x="488267" y="1079666"/>
                  <a:pt x="480346" y="1071747"/>
                </a:cubicBezTo>
                <a:lnTo>
                  <a:pt x="206051" y="1227075"/>
                </a:lnTo>
                <a:lnTo>
                  <a:pt x="223206" y="1214047"/>
                </a:lnTo>
                <a:cubicBezTo>
                  <a:pt x="300525" y="1136091"/>
                  <a:pt x="298503" y="997503"/>
                  <a:pt x="411701" y="939758"/>
                </a:cubicBezTo>
                <a:cubicBezTo>
                  <a:pt x="530510" y="879044"/>
                  <a:pt x="636117" y="791931"/>
                  <a:pt x="749645" y="720657"/>
                </a:cubicBezTo>
                <a:cubicBezTo>
                  <a:pt x="1050627" y="530594"/>
                  <a:pt x="1351608" y="345810"/>
                  <a:pt x="1652590" y="158386"/>
                </a:cubicBezTo>
                <a:cubicBezTo>
                  <a:pt x="1673711" y="145187"/>
                  <a:pt x="1689552" y="126709"/>
                  <a:pt x="1715954" y="131989"/>
                </a:cubicBezTo>
                <a:cubicBezTo>
                  <a:pt x="1744996" y="129349"/>
                  <a:pt x="1779319" y="131989"/>
                  <a:pt x="1808361" y="124069"/>
                </a:cubicBezTo>
                <a:cubicBezTo>
                  <a:pt x="1845323" y="113510"/>
                  <a:pt x="1882286" y="92392"/>
                  <a:pt x="1919249" y="79193"/>
                </a:cubicBezTo>
                <a:cubicBezTo>
                  <a:pt x="1993174" y="52796"/>
                  <a:pt x="2067099" y="29038"/>
                  <a:pt x="21515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192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6903143" y="1917935"/>
            <a:ext cx="4781321" cy="3886402"/>
          </a:xfrm>
          <a:custGeom>
            <a:avLst/>
            <a:gdLst>
              <a:gd name="connsiteX0" fmla="*/ 4501034 w 6773117"/>
              <a:gd name="connsiteY0" fmla="*/ 1613 h 5505393"/>
              <a:gd name="connsiteX1" fmla="*/ 4944263 w 6773117"/>
              <a:gd name="connsiteY1" fmla="*/ 42481 h 5505393"/>
              <a:gd name="connsiteX2" fmla="*/ 5158365 w 6773117"/>
              <a:gd name="connsiteY2" fmla="*/ 110124 h 5505393"/>
              <a:gd name="connsiteX3" fmla="*/ 5417541 w 6773117"/>
              <a:gd name="connsiteY3" fmla="*/ 230378 h 5505393"/>
              <a:gd name="connsiteX4" fmla="*/ 5477640 w 6773117"/>
              <a:gd name="connsiteY4" fmla="*/ 226620 h 5505393"/>
              <a:gd name="connsiteX5" fmla="*/ 5571545 w 6773117"/>
              <a:gd name="connsiteY5" fmla="*/ 207831 h 5505393"/>
              <a:gd name="connsiteX6" fmla="*/ 5597838 w 6773117"/>
              <a:gd name="connsiteY6" fmla="*/ 226620 h 5505393"/>
              <a:gd name="connsiteX7" fmla="*/ 5571545 w 6773117"/>
              <a:gd name="connsiteY7" fmla="*/ 252926 h 5505393"/>
              <a:gd name="connsiteX8" fmla="*/ 5541495 w 6773117"/>
              <a:gd name="connsiteY8" fmla="*/ 275474 h 5505393"/>
              <a:gd name="connsiteX9" fmla="*/ 5579057 w 6773117"/>
              <a:gd name="connsiteY9" fmla="*/ 309295 h 5505393"/>
              <a:gd name="connsiteX10" fmla="*/ 6011017 w 6773117"/>
              <a:gd name="connsiteY10" fmla="*/ 632478 h 5505393"/>
              <a:gd name="connsiteX11" fmla="*/ 6360342 w 6773117"/>
              <a:gd name="connsiteY11" fmla="*/ 1075916 h 5505393"/>
              <a:gd name="connsiteX12" fmla="*/ 6514345 w 6773117"/>
              <a:gd name="connsiteY12" fmla="*/ 1432920 h 5505393"/>
              <a:gd name="connsiteX13" fmla="*/ 6503077 w 6773117"/>
              <a:gd name="connsiteY13" fmla="*/ 1568206 h 5505393"/>
              <a:gd name="connsiteX14" fmla="*/ 6589469 w 6773117"/>
              <a:gd name="connsiteY14" fmla="*/ 1771135 h 5505393"/>
              <a:gd name="connsiteX15" fmla="*/ 6638299 w 6773117"/>
              <a:gd name="connsiteY15" fmla="*/ 1827504 h 5505393"/>
              <a:gd name="connsiteX16" fmla="*/ 6747228 w 6773117"/>
              <a:gd name="connsiteY16" fmla="*/ 2045465 h 5505393"/>
              <a:gd name="connsiteX17" fmla="*/ 6754741 w 6773117"/>
              <a:gd name="connsiteY17" fmla="*/ 2128140 h 5505393"/>
              <a:gd name="connsiteX18" fmla="*/ 6743472 w 6773117"/>
              <a:gd name="connsiteY18" fmla="*/ 2331069 h 5505393"/>
              <a:gd name="connsiteX19" fmla="*/ 6750984 w 6773117"/>
              <a:gd name="connsiteY19" fmla="*/ 2364890 h 5505393"/>
              <a:gd name="connsiteX20" fmla="*/ 6769765 w 6773117"/>
              <a:gd name="connsiteY20" fmla="*/ 2860939 h 5505393"/>
              <a:gd name="connsiteX21" fmla="*/ 6739716 w 6773117"/>
              <a:gd name="connsiteY21" fmla="*/ 2943614 h 5505393"/>
              <a:gd name="connsiteX22" fmla="*/ 6672105 w 6773117"/>
              <a:gd name="connsiteY22" fmla="*/ 3090174 h 5505393"/>
              <a:gd name="connsiteX23" fmla="*/ 6612006 w 6773117"/>
              <a:gd name="connsiteY23" fmla="*/ 3139027 h 5505393"/>
              <a:gd name="connsiteX24" fmla="*/ 6168777 w 6773117"/>
              <a:gd name="connsiteY24" fmla="*/ 3270555 h 5505393"/>
              <a:gd name="connsiteX25" fmla="*/ 6022286 w 6773117"/>
              <a:gd name="connsiteY25" fmla="*/ 3311892 h 5505393"/>
              <a:gd name="connsiteX26" fmla="*/ 5913357 w 6773117"/>
              <a:gd name="connsiteY26" fmla="*/ 3338198 h 5505393"/>
              <a:gd name="connsiteX27" fmla="*/ 5586569 w 6773117"/>
              <a:gd name="connsiteY27" fmla="*/ 3424631 h 5505393"/>
              <a:gd name="connsiteX28" fmla="*/ 5068217 w 6773117"/>
              <a:gd name="connsiteY28" fmla="*/ 3465968 h 5505393"/>
              <a:gd name="connsiteX29" fmla="*/ 4767723 w 6773117"/>
              <a:gd name="connsiteY29" fmla="*/ 3447178 h 5505393"/>
              <a:gd name="connsiteX30" fmla="*/ 4328250 w 6773117"/>
              <a:gd name="connsiteY30" fmla="*/ 3492273 h 5505393"/>
              <a:gd name="connsiteX31" fmla="*/ 4286932 w 6773117"/>
              <a:gd name="connsiteY31" fmla="*/ 3507305 h 5505393"/>
              <a:gd name="connsiteX32" fmla="*/ 3734774 w 6773117"/>
              <a:gd name="connsiteY32" fmla="*/ 3646349 h 5505393"/>
              <a:gd name="connsiteX33" fmla="*/ 3047393 w 6773117"/>
              <a:gd name="connsiteY33" fmla="*/ 3984564 h 5505393"/>
              <a:gd name="connsiteX34" fmla="*/ 2743143 w 6773117"/>
              <a:gd name="connsiteY34" fmla="*/ 4183735 h 5505393"/>
              <a:gd name="connsiteX35" fmla="*/ 2329963 w 6773117"/>
              <a:gd name="connsiteY35" fmla="*/ 4503160 h 5505393"/>
              <a:gd name="connsiteX36" fmla="*/ 1710194 w 6773117"/>
              <a:gd name="connsiteY36" fmla="*/ 5115705 h 5505393"/>
              <a:gd name="connsiteX37" fmla="*/ 1601265 w 6773117"/>
              <a:gd name="connsiteY37" fmla="*/ 5104431 h 5505393"/>
              <a:gd name="connsiteX38" fmla="*/ 1578728 w 6773117"/>
              <a:gd name="connsiteY38" fmla="*/ 5085642 h 5505393"/>
              <a:gd name="connsiteX39" fmla="*/ 1578728 w 6773117"/>
              <a:gd name="connsiteY39" fmla="*/ 5258507 h 5505393"/>
              <a:gd name="connsiteX40" fmla="*/ 1548678 w 6773117"/>
              <a:gd name="connsiteY40" fmla="*/ 5307360 h 5505393"/>
              <a:gd name="connsiteX41" fmla="*/ 1499848 w 6773117"/>
              <a:gd name="connsiteY41" fmla="*/ 5273539 h 5505393"/>
              <a:gd name="connsiteX42" fmla="*/ 1522385 w 6773117"/>
              <a:gd name="connsiteY42" fmla="*/ 5126979 h 5505393"/>
              <a:gd name="connsiteX43" fmla="*/ 1589996 w 6773117"/>
              <a:gd name="connsiteY43" fmla="*/ 5025515 h 5505393"/>
              <a:gd name="connsiteX44" fmla="*/ 1507360 w 6773117"/>
              <a:gd name="connsiteY44" fmla="*/ 5006725 h 5505393"/>
              <a:gd name="connsiteX45" fmla="*/ 1526141 w 6773117"/>
              <a:gd name="connsiteY45" fmla="*/ 4950356 h 5505393"/>
              <a:gd name="connsiteX46" fmla="*/ 1608777 w 6773117"/>
              <a:gd name="connsiteY46" fmla="*/ 4942840 h 5505393"/>
              <a:gd name="connsiteX47" fmla="*/ 1642583 w 6773117"/>
              <a:gd name="connsiteY47" fmla="*/ 4946598 h 5505393"/>
              <a:gd name="connsiteX48" fmla="*/ 1642583 w 6773117"/>
              <a:gd name="connsiteY48" fmla="*/ 4905260 h 5505393"/>
              <a:gd name="connsiteX49" fmla="*/ 1601265 w 6773117"/>
              <a:gd name="connsiteY49" fmla="*/ 4852649 h 5505393"/>
              <a:gd name="connsiteX50" fmla="*/ 1556191 w 6773117"/>
              <a:gd name="connsiteY50" fmla="*/ 4856407 h 5505393"/>
              <a:gd name="connsiteX51" fmla="*/ 1424724 w 6773117"/>
              <a:gd name="connsiteY51" fmla="*/ 4912776 h 5505393"/>
              <a:gd name="connsiteX52" fmla="*/ 1364626 w 6773117"/>
              <a:gd name="connsiteY52" fmla="*/ 4916534 h 5505393"/>
              <a:gd name="connsiteX53" fmla="*/ 1372138 w 6773117"/>
              <a:gd name="connsiteY53" fmla="*/ 4957872 h 5505393"/>
              <a:gd name="connsiteX54" fmla="*/ 1432237 w 6773117"/>
              <a:gd name="connsiteY54" fmla="*/ 4954114 h 5505393"/>
              <a:gd name="connsiteX55" fmla="*/ 1481067 w 6773117"/>
              <a:gd name="connsiteY55" fmla="*/ 4965388 h 5505393"/>
              <a:gd name="connsiteX56" fmla="*/ 1458530 w 6773117"/>
              <a:gd name="connsiteY56" fmla="*/ 5017999 h 5505393"/>
              <a:gd name="connsiteX57" fmla="*/ 1409700 w 6773117"/>
              <a:gd name="connsiteY57" fmla="*/ 5051820 h 5505393"/>
              <a:gd name="connsiteX58" fmla="*/ 1383406 w 6773117"/>
              <a:gd name="connsiteY58" fmla="*/ 5100674 h 5505393"/>
              <a:gd name="connsiteX59" fmla="*/ 1342088 w 6773117"/>
              <a:gd name="connsiteY59" fmla="*/ 5051820 h 5505393"/>
              <a:gd name="connsiteX60" fmla="*/ 1315795 w 6773117"/>
              <a:gd name="connsiteY60" fmla="*/ 4965388 h 5505393"/>
              <a:gd name="connsiteX61" fmla="*/ 1293258 w 6773117"/>
              <a:gd name="connsiteY61" fmla="*/ 4916534 h 5505393"/>
              <a:gd name="connsiteX62" fmla="*/ 1244428 w 6773117"/>
              <a:gd name="connsiteY62" fmla="*/ 4957872 h 5505393"/>
              <a:gd name="connsiteX63" fmla="*/ 1120474 w 6773117"/>
              <a:gd name="connsiteY63" fmla="*/ 5153285 h 5505393"/>
              <a:gd name="connsiteX64" fmla="*/ 1056619 w 6773117"/>
              <a:gd name="connsiteY64" fmla="*/ 5190864 h 5505393"/>
              <a:gd name="connsiteX65" fmla="*/ 1019057 w 6773117"/>
              <a:gd name="connsiteY65" fmla="*/ 5160801 h 5505393"/>
              <a:gd name="connsiteX66" fmla="*/ 1041594 w 6773117"/>
              <a:gd name="connsiteY66" fmla="*/ 5130737 h 5505393"/>
              <a:gd name="connsiteX67" fmla="*/ 1139255 w 6773117"/>
              <a:gd name="connsiteY67" fmla="*/ 4987935 h 5505393"/>
              <a:gd name="connsiteX68" fmla="*/ 1184329 w 6773117"/>
              <a:gd name="connsiteY68" fmla="*/ 4931566 h 5505393"/>
              <a:gd name="connsiteX69" fmla="*/ 1139255 w 6773117"/>
              <a:gd name="connsiteY69" fmla="*/ 4758701 h 5505393"/>
              <a:gd name="connsiteX70" fmla="*/ 1131742 w 6773117"/>
              <a:gd name="connsiteY70" fmla="*/ 4706089 h 5505393"/>
              <a:gd name="connsiteX71" fmla="*/ 1064131 w 6773117"/>
              <a:gd name="connsiteY71" fmla="*/ 4732395 h 5505393"/>
              <a:gd name="connsiteX72" fmla="*/ 1019057 w 6773117"/>
              <a:gd name="connsiteY72" fmla="*/ 4852649 h 5505393"/>
              <a:gd name="connsiteX73" fmla="*/ 1000276 w 6773117"/>
              <a:gd name="connsiteY73" fmla="*/ 4890229 h 5505393"/>
              <a:gd name="connsiteX74" fmla="*/ 842517 w 6773117"/>
              <a:gd name="connsiteY74" fmla="*/ 5078126 h 5505393"/>
              <a:gd name="connsiteX75" fmla="*/ 771150 w 6773117"/>
              <a:gd name="connsiteY75" fmla="*/ 5085642 h 5505393"/>
              <a:gd name="connsiteX76" fmla="*/ 737344 w 6773117"/>
              <a:gd name="connsiteY76" fmla="*/ 5074368 h 5505393"/>
              <a:gd name="connsiteX77" fmla="*/ 748612 w 6773117"/>
              <a:gd name="connsiteY77" fmla="*/ 5111947 h 5505393"/>
              <a:gd name="connsiteX78" fmla="*/ 748612 w 6773117"/>
              <a:gd name="connsiteY78" fmla="*/ 5175832 h 5505393"/>
              <a:gd name="connsiteX79" fmla="*/ 733588 w 6773117"/>
              <a:gd name="connsiteY79" fmla="*/ 5198380 h 5505393"/>
              <a:gd name="connsiteX80" fmla="*/ 632171 w 6773117"/>
              <a:gd name="connsiteY80" fmla="*/ 5416341 h 5505393"/>
              <a:gd name="connsiteX81" fmla="*/ 624659 w 6773117"/>
              <a:gd name="connsiteY81" fmla="*/ 5465194 h 5505393"/>
              <a:gd name="connsiteX82" fmla="*/ 572072 w 6773117"/>
              <a:gd name="connsiteY82" fmla="*/ 5487742 h 5505393"/>
              <a:gd name="connsiteX83" fmla="*/ 504461 w 6773117"/>
              <a:gd name="connsiteY83" fmla="*/ 5491500 h 5505393"/>
              <a:gd name="connsiteX84" fmla="*/ 466899 w 6773117"/>
              <a:gd name="connsiteY84" fmla="*/ 5495258 h 5505393"/>
              <a:gd name="connsiteX85" fmla="*/ 478167 w 6773117"/>
              <a:gd name="connsiteY85" fmla="*/ 5453920 h 5505393"/>
              <a:gd name="connsiteX86" fmla="*/ 542022 w 6773117"/>
              <a:gd name="connsiteY86" fmla="*/ 5423857 h 5505393"/>
              <a:gd name="connsiteX87" fmla="*/ 583340 w 6773117"/>
              <a:gd name="connsiteY87" fmla="*/ 5329908 h 5505393"/>
              <a:gd name="connsiteX88" fmla="*/ 628415 w 6773117"/>
              <a:gd name="connsiteY88" fmla="*/ 5153285 h 5505393"/>
              <a:gd name="connsiteX89" fmla="*/ 696026 w 6773117"/>
              <a:gd name="connsiteY89" fmla="*/ 4984177 h 5505393"/>
              <a:gd name="connsiteX90" fmla="*/ 718563 w 6773117"/>
              <a:gd name="connsiteY90" fmla="*/ 4931566 h 5505393"/>
              <a:gd name="connsiteX91" fmla="*/ 808711 w 6773117"/>
              <a:gd name="connsiteY91" fmla="*/ 4732395 h 5505393"/>
              <a:gd name="connsiteX92" fmla="*/ 793686 w 6773117"/>
              <a:gd name="connsiteY92" fmla="*/ 4597109 h 5505393"/>
              <a:gd name="connsiteX93" fmla="*/ 782418 w 6773117"/>
              <a:gd name="connsiteY93" fmla="*/ 4563288 h 5505393"/>
              <a:gd name="connsiteX94" fmla="*/ 853785 w 6773117"/>
              <a:gd name="connsiteY94" fmla="*/ 4349085 h 5505393"/>
              <a:gd name="connsiteX95" fmla="*/ 928909 w 6773117"/>
              <a:gd name="connsiteY95" fmla="*/ 4179977 h 5505393"/>
              <a:gd name="connsiteX96" fmla="*/ 868810 w 6773117"/>
              <a:gd name="connsiteY96" fmla="*/ 4146156 h 5505393"/>
              <a:gd name="connsiteX97" fmla="*/ 925153 w 6773117"/>
              <a:gd name="connsiteY97" fmla="*/ 4089787 h 5505393"/>
              <a:gd name="connsiteX98" fmla="*/ 955202 w 6773117"/>
              <a:gd name="connsiteY98" fmla="*/ 4078513 h 5505393"/>
              <a:gd name="connsiteX99" fmla="*/ 936421 w 6773117"/>
              <a:gd name="connsiteY99" fmla="*/ 4040933 h 5505393"/>
              <a:gd name="connsiteX100" fmla="*/ 763637 w 6773117"/>
              <a:gd name="connsiteY100" fmla="*/ 4157430 h 5505393"/>
              <a:gd name="connsiteX101" fmla="*/ 726075 w 6773117"/>
              <a:gd name="connsiteY101" fmla="*/ 4285200 h 5505393"/>
              <a:gd name="connsiteX102" fmla="*/ 650952 w 6773117"/>
              <a:gd name="connsiteY102" fmla="*/ 4518192 h 5505393"/>
              <a:gd name="connsiteX103" fmla="*/ 609634 w 6773117"/>
              <a:gd name="connsiteY103" fmla="*/ 4544498 h 5505393"/>
              <a:gd name="connsiteX104" fmla="*/ 515729 w 6773117"/>
              <a:gd name="connsiteY104" fmla="*/ 4450549 h 5505393"/>
              <a:gd name="connsiteX105" fmla="*/ 474411 w 6773117"/>
              <a:gd name="connsiteY105" fmla="*/ 4559530 h 5505393"/>
              <a:gd name="connsiteX106" fmla="*/ 557047 w 6773117"/>
              <a:gd name="connsiteY106" fmla="*/ 4552014 h 5505393"/>
              <a:gd name="connsiteX107" fmla="*/ 504461 w 6773117"/>
              <a:gd name="connsiteY107" fmla="*/ 4687300 h 5505393"/>
              <a:gd name="connsiteX108" fmla="*/ 481924 w 6773117"/>
              <a:gd name="connsiteY108" fmla="*/ 4702332 h 5505393"/>
              <a:gd name="connsiteX109" fmla="*/ 448118 w 6773117"/>
              <a:gd name="connsiteY109" fmla="*/ 4642204 h 5505393"/>
              <a:gd name="connsiteX110" fmla="*/ 365482 w 6773117"/>
              <a:gd name="connsiteY110" fmla="*/ 4732395 h 5505393"/>
              <a:gd name="connsiteX111" fmla="*/ 444362 w 6773117"/>
              <a:gd name="connsiteY111" fmla="*/ 4491887 h 5505393"/>
              <a:gd name="connsiteX112" fmla="*/ 448118 w 6773117"/>
              <a:gd name="connsiteY112" fmla="*/ 4435518 h 5505393"/>
              <a:gd name="connsiteX113" fmla="*/ 388019 w 6773117"/>
              <a:gd name="connsiteY113" fmla="*/ 4476855 h 5505393"/>
              <a:gd name="connsiteX114" fmla="*/ 309140 w 6773117"/>
              <a:gd name="connsiteY114" fmla="*/ 4657236 h 5505393"/>
              <a:gd name="connsiteX115" fmla="*/ 222748 w 6773117"/>
              <a:gd name="connsiteY115" fmla="*/ 4860165 h 5505393"/>
              <a:gd name="connsiteX116" fmla="*/ 132599 w 6773117"/>
              <a:gd name="connsiteY116" fmla="*/ 5066852 h 5505393"/>
              <a:gd name="connsiteX117" fmla="*/ 46207 w 6773117"/>
              <a:gd name="connsiteY117" fmla="*/ 5273539 h 5505393"/>
              <a:gd name="connsiteX118" fmla="*/ 12401 w 6773117"/>
              <a:gd name="connsiteY118" fmla="*/ 5322392 h 5505393"/>
              <a:gd name="connsiteX119" fmla="*/ 16158 w 6773117"/>
              <a:gd name="connsiteY119" fmla="*/ 5239717 h 5505393"/>
              <a:gd name="connsiteX120" fmla="*/ 132599 w 6773117"/>
              <a:gd name="connsiteY120" fmla="*/ 4882713 h 5505393"/>
              <a:gd name="connsiteX121" fmla="*/ 136355 w 6773117"/>
              <a:gd name="connsiteY121" fmla="*/ 4867681 h 5505393"/>
              <a:gd name="connsiteX122" fmla="*/ 305383 w 6773117"/>
              <a:gd name="connsiteY122" fmla="*/ 4461823 h 5505393"/>
              <a:gd name="connsiteX123" fmla="*/ 335433 w 6773117"/>
              <a:gd name="connsiteY123" fmla="*/ 4285200 h 5505393"/>
              <a:gd name="connsiteX124" fmla="*/ 380507 w 6773117"/>
              <a:gd name="connsiteY124" fmla="*/ 4134882 h 5505393"/>
              <a:gd name="connsiteX125" fmla="*/ 357970 w 6773117"/>
              <a:gd name="connsiteY125" fmla="*/ 3969532 h 5505393"/>
              <a:gd name="connsiteX126" fmla="*/ 376751 w 6773117"/>
              <a:gd name="connsiteY126" fmla="*/ 3785393 h 5505393"/>
              <a:gd name="connsiteX127" fmla="*/ 406800 w 6773117"/>
              <a:gd name="connsiteY127" fmla="*/ 3496031 h 5505393"/>
              <a:gd name="connsiteX128" fmla="*/ 350457 w 6773117"/>
              <a:gd name="connsiteY128" fmla="*/ 3612528 h 5505393"/>
              <a:gd name="connsiteX129" fmla="*/ 327921 w 6773117"/>
              <a:gd name="connsiteY129" fmla="*/ 3623802 h 5505393"/>
              <a:gd name="connsiteX130" fmla="*/ 249041 w 6773117"/>
              <a:gd name="connsiteY130" fmla="*/ 3496031 h 5505393"/>
              <a:gd name="connsiteX131" fmla="*/ 301627 w 6773117"/>
              <a:gd name="connsiteY131" fmla="*/ 3349472 h 5505393"/>
              <a:gd name="connsiteX132" fmla="*/ 282846 w 6773117"/>
              <a:gd name="connsiteY132" fmla="*/ 3296860 h 5505393"/>
              <a:gd name="connsiteX133" fmla="*/ 166405 w 6773117"/>
              <a:gd name="connsiteY133" fmla="*/ 3323166 h 5505393"/>
              <a:gd name="connsiteX134" fmla="*/ 143868 w 6773117"/>
              <a:gd name="connsiteY134" fmla="*/ 3259281 h 5505393"/>
              <a:gd name="connsiteX135" fmla="*/ 192698 w 6773117"/>
              <a:gd name="connsiteY135" fmla="*/ 3248007 h 5505393"/>
              <a:gd name="connsiteX136" fmla="*/ 245284 w 6773117"/>
              <a:gd name="connsiteY136" fmla="*/ 3206670 h 5505393"/>
              <a:gd name="connsiteX137" fmla="*/ 350457 w 6773117"/>
              <a:gd name="connsiteY137" fmla="*/ 2962403 h 5505393"/>
              <a:gd name="connsiteX138" fmla="*/ 267822 w 6773117"/>
              <a:gd name="connsiteY138" fmla="*/ 2902276 h 5505393"/>
              <a:gd name="connsiteX139" fmla="*/ 418069 w 6773117"/>
              <a:gd name="connsiteY139" fmla="*/ 2725653 h 5505393"/>
              <a:gd name="connsiteX140" fmla="*/ 391775 w 6773117"/>
              <a:gd name="connsiteY140" fmla="*/ 2684316 h 5505393"/>
              <a:gd name="connsiteX141" fmla="*/ 342945 w 6773117"/>
              <a:gd name="connsiteY141" fmla="*/ 2627947 h 5505393"/>
              <a:gd name="connsiteX142" fmla="*/ 327921 w 6773117"/>
              <a:gd name="connsiteY142" fmla="*/ 2560303 h 5505393"/>
              <a:gd name="connsiteX143" fmla="*/ 305383 w 6773117"/>
              <a:gd name="connsiteY143" fmla="*/ 2496418 h 5505393"/>
              <a:gd name="connsiteX144" fmla="*/ 260309 w 6773117"/>
              <a:gd name="connsiteY144" fmla="*/ 2530240 h 5505393"/>
              <a:gd name="connsiteX145" fmla="*/ 211479 w 6773117"/>
              <a:gd name="connsiteY145" fmla="*/ 2556546 h 5505393"/>
              <a:gd name="connsiteX146" fmla="*/ 203967 w 6773117"/>
              <a:gd name="connsiteY146" fmla="*/ 2492660 h 5505393"/>
              <a:gd name="connsiteX147" fmla="*/ 241528 w 6773117"/>
              <a:gd name="connsiteY147" fmla="*/ 2406228 h 5505393"/>
              <a:gd name="connsiteX148" fmla="*/ 267822 w 6773117"/>
              <a:gd name="connsiteY148" fmla="*/ 2379922 h 5505393"/>
              <a:gd name="connsiteX149" fmla="*/ 436850 w 6773117"/>
              <a:gd name="connsiteY149" fmla="*/ 2372406 h 5505393"/>
              <a:gd name="connsiteX150" fmla="*/ 481924 w 6773117"/>
              <a:gd name="connsiteY150" fmla="*/ 2364890 h 5505393"/>
              <a:gd name="connsiteX151" fmla="*/ 463143 w 6773117"/>
              <a:gd name="connsiteY151" fmla="*/ 2319795 h 5505393"/>
              <a:gd name="connsiteX152" fmla="*/ 448118 w 6773117"/>
              <a:gd name="connsiteY152" fmla="*/ 2135656 h 5505393"/>
              <a:gd name="connsiteX153" fmla="*/ 613390 w 6773117"/>
              <a:gd name="connsiteY153" fmla="*/ 1936485 h 5505393"/>
              <a:gd name="connsiteX154" fmla="*/ 681001 w 6773117"/>
              <a:gd name="connsiteY154" fmla="*/ 1940243 h 5505393"/>
              <a:gd name="connsiteX155" fmla="*/ 733588 w 6773117"/>
              <a:gd name="connsiteY155" fmla="*/ 1936485 h 5505393"/>
              <a:gd name="connsiteX156" fmla="*/ 729831 w 6773117"/>
              <a:gd name="connsiteY156" fmla="*/ 1902663 h 5505393"/>
              <a:gd name="connsiteX157" fmla="*/ 827492 w 6773117"/>
              <a:gd name="connsiteY157" fmla="*/ 1804957 h 5505393"/>
              <a:gd name="connsiteX158" fmla="*/ 895103 w 6773117"/>
              <a:gd name="connsiteY158" fmla="*/ 1782409 h 5505393"/>
              <a:gd name="connsiteX159" fmla="*/ 898860 w 6773117"/>
              <a:gd name="connsiteY159" fmla="*/ 1748588 h 5505393"/>
              <a:gd name="connsiteX160" fmla="*/ 940177 w 6773117"/>
              <a:gd name="connsiteY160" fmla="*/ 1617060 h 5505393"/>
              <a:gd name="connsiteX161" fmla="*/ 955202 w 6773117"/>
              <a:gd name="connsiteY161" fmla="*/ 1523111 h 5505393"/>
              <a:gd name="connsiteX162" fmla="*/ 970227 w 6773117"/>
              <a:gd name="connsiteY162" fmla="*/ 1459226 h 5505393"/>
              <a:gd name="connsiteX163" fmla="*/ 1184329 w 6773117"/>
              <a:gd name="connsiteY163" fmla="*/ 1282603 h 5505393"/>
              <a:gd name="connsiteX164" fmla="*/ 1293258 w 6773117"/>
              <a:gd name="connsiteY164" fmla="*/ 1233749 h 5505393"/>
              <a:gd name="connsiteX165" fmla="*/ 1338332 w 6773117"/>
              <a:gd name="connsiteY165" fmla="*/ 1214960 h 5505393"/>
              <a:gd name="connsiteX166" fmla="*/ 1593752 w 6773117"/>
              <a:gd name="connsiteY166" fmla="*/ 996999 h 5505393"/>
              <a:gd name="connsiteX167" fmla="*/ 1909271 w 6773117"/>
              <a:gd name="connsiteY167" fmla="*/ 794070 h 5505393"/>
              <a:gd name="connsiteX168" fmla="*/ 2194741 w 6773117"/>
              <a:gd name="connsiteY168" fmla="*/ 632478 h 5505393"/>
              <a:gd name="connsiteX169" fmla="*/ 2570358 w 6773117"/>
              <a:gd name="connsiteY169" fmla="*/ 448339 h 5505393"/>
              <a:gd name="connsiteX170" fmla="*/ 3415498 w 6773117"/>
              <a:gd name="connsiteY170" fmla="*/ 170251 h 5505393"/>
              <a:gd name="connsiteX171" fmla="*/ 3516915 w 6773117"/>
              <a:gd name="connsiteY171" fmla="*/ 158977 h 5505393"/>
              <a:gd name="connsiteX172" fmla="*/ 3554477 w 6773117"/>
              <a:gd name="connsiteY172" fmla="*/ 155219 h 5505393"/>
              <a:gd name="connsiteX173" fmla="*/ 4057805 w 6773117"/>
              <a:gd name="connsiteY173" fmla="*/ 31207 h 5505393"/>
              <a:gd name="connsiteX174" fmla="*/ 4501034 w 6773117"/>
              <a:gd name="connsiteY174" fmla="*/ 1613 h 550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773117" h="5505393">
                <a:moveTo>
                  <a:pt x="4501034" y="1613"/>
                </a:moveTo>
                <a:cubicBezTo>
                  <a:pt x="4649403" y="6781"/>
                  <a:pt x="4797772" y="23691"/>
                  <a:pt x="4944263" y="42481"/>
                </a:cubicBezTo>
                <a:cubicBezTo>
                  <a:pt x="5019387" y="53755"/>
                  <a:pt x="5083242" y="95092"/>
                  <a:pt x="5158365" y="110124"/>
                </a:cubicBezTo>
                <a:cubicBezTo>
                  <a:pt x="5252270" y="132672"/>
                  <a:pt x="5338662" y="177767"/>
                  <a:pt x="5417541" y="230378"/>
                </a:cubicBezTo>
                <a:cubicBezTo>
                  <a:pt x="5436322" y="245410"/>
                  <a:pt x="5462615" y="264200"/>
                  <a:pt x="5477640" y="226620"/>
                </a:cubicBezTo>
                <a:cubicBezTo>
                  <a:pt x="5500177" y="181525"/>
                  <a:pt x="5537739" y="196557"/>
                  <a:pt x="5571545" y="207831"/>
                </a:cubicBezTo>
                <a:cubicBezTo>
                  <a:pt x="5582813" y="211589"/>
                  <a:pt x="5597838" y="215347"/>
                  <a:pt x="5597838" y="226620"/>
                </a:cubicBezTo>
                <a:cubicBezTo>
                  <a:pt x="5597838" y="245410"/>
                  <a:pt x="5586569" y="249168"/>
                  <a:pt x="5571545" y="252926"/>
                </a:cubicBezTo>
                <a:cubicBezTo>
                  <a:pt x="5560276" y="256684"/>
                  <a:pt x="5541495" y="256684"/>
                  <a:pt x="5541495" y="275474"/>
                </a:cubicBezTo>
                <a:cubicBezTo>
                  <a:pt x="5541495" y="301779"/>
                  <a:pt x="5564032" y="301779"/>
                  <a:pt x="5579057" y="309295"/>
                </a:cubicBezTo>
                <a:cubicBezTo>
                  <a:pt x="5748085" y="384454"/>
                  <a:pt x="5879551" y="504708"/>
                  <a:pt x="6011017" y="632478"/>
                </a:cubicBezTo>
                <a:cubicBezTo>
                  <a:pt x="6149996" y="760248"/>
                  <a:pt x="6266438" y="910566"/>
                  <a:pt x="6360342" y="1075916"/>
                </a:cubicBezTo>
                <a:cubicBezTo>
                  <a:pt x="6420441" y="1188654"/>
                  <a:pt x="6484296" y="1305150"/>
                  <a:pt x="6514345" y="1432920"/>
                </a:cubicBezTo>
                <a:cubicBezTo>
                  <a:pt x="6525614" y="1478016"/>
                  <a:pt x="6514345" y="1523111"/>
                  <a:pt x="6503077" y="1568206"/>
                </a:cubicBezTo>
                <a:cubicBezTo>
                  <a:pt x="6465515" y="1677187"/>
                  <a:pt x="6488052" y="1729798"/>
                  <a:pt x="6589469" y="1771135"/>
                </a:cubicBezTo>
                <a:cubicBezTo>
                  <a:pt x="6615762" y="1782409"/>
                  <a:pt x="6630787" y="1801199"/>
                  <a:pt x="6638299" y="1827504"/>
                </a:cubicBezTo>
                <a:cubicBezTo>
                  <a:pt x="6660836" y="1906421"/>
                  <a:pt x="6702154" y="1977822"/>
                  <a:pt x="6747228" y="2045465"/>
                </a:cubicBezTo>
                <a:cubicBezTo>
                  <a:pt x="6766009" y="2075529"/>
                  <a:pt x="6769765" y="2098076"/>
                  <a:pt x="6754741" y="2128140"/>
                </a:cubicBezTo>
                <a:cubicBezTo>
                  <a:pt x="6717179" y="2192025"/>
                  <a:pt x="6709667" y="2259668"/>
                  <a:pt x="6743472" y="2331069"/>
                </a:cubicBezTo>
                <a:cubicBezTo>
                  <a:pt x="6747228" y="2342343"/>
                  <a:pt x="6754741" y="2353617"/>
                  <a:pt x="6750984" y="2364890"/>
                </a:cubicBezTo>
                <a:cubicBezTo>
                  <a:pt x="6720935" y="2533998"/>
                  <a:pt x="6788546" y="2695589"/>
                  <a:pt x="6769765" y="2860939"/>
                </a:cubicBezTo>
                <a:cubicBezTo>
                  <a:pt x="6766009" y="2891002"/>
                  <a:pt x="6762253" y="2917308"/>
                  <a:pt x="6739716" y="2943614"/>
                </a:cubicBezTo>
                <a:cubicBezTo>
                  <a:pt x="6705910" y="2984951"/>
                  <a:pt x="6672105" y="3030046"/>
                  <a:pt x="6672105" y="3090174"/>
                </a:cubicBezTo>
                <a:cubicBezTo>
                  <a:pt x="6668349" y="3116479"/>
                  <a:pt x="6653324" y="3131511"/>
                  <a:pt x="6612006" y="3139027"/>
                </a:cubicBezTo>
                <a:cubicBezTo>
                  <a:pt x="6461759" y="3169090"/>
                  <a:pt x="6300243" y="3161574"/>
                  <a:pt x="6168777" y="3270555"/>
                </a:cubicBezTo>
                <a:cubicBezTo>
                  <a:pt x="6127459" y="3304376"/>
                  <a:pt x="6071116" y="3308134"/>
                  <a:pt x="6022286" y="3311892"/>
                </a:cubicBezTo>
                <a:cubicBezTo>
                  <a:pt x="5980968" y="3315650"/>
                  <a:pt x="5947162" y="3319408"/>
                  <a:pt x="5913357" y="3338198"/>
                </a:cubicBezTo>
                <a:cubicBezTo>
                  <a:pt x="5811940" y="3398325"/>
                  <a:pt x="5699255" y="3405841"/>
                  <a:pt x="5586569" y="3424631"/>
                </a:cubicBezTo>
                <a:cubicBezTo>
                  <a:pt x="5413785" y="3450936"/>
                  <a:pt x="5241001" y="3465968"/>
                  <a:pt x="5068217" y="3465968"/>
                </a:cubicBezTo>
                <a:cubicBezTo>
                  <a:pt x="4970556" y="3465968"/>
                  <a:pt x="4869139" y="3450936"/>
                  <a:pt x="4767723" y="3447178"/>
                </a:cubicBezTo>
                <a:cubicBezTo>
                  <a:pt x="4617475" y="3443420"/>
                  <a:pt x="4470985" y="3450936"/>
                  <a:pt x="4328250" y="3492273"/>
                </a:cubicBezTo>
                <a:cubicBezTo>
                  <a:pt x="4316981" y="3499789"/>
                  <a:pt x="4301957" y="3507305"/>
                  <a:pt x="4286932" y="3507305"/>
                </a:cubicBezTo>
                <a:cubicBezTo>
                  <a:pt x="4087854" y="3496031"/>
                  <a:pt x="3915070" y="3593738"/>
                  <a:pt x="3734774" y="3646349"/>
                </a:cubicBezTo>
                <a:cubicBezTo>
                  <a:pt x="3483110" y="3713992"/>
                  <a:pt x="3269008" y="3856794"/>
                  <a:pt x="3047393" y="3984564"/>
                </a:cubicBezTo>
                <a:cubicBezTo>
                  <a:pt x="2945976" y="4044691"/>
                  <a:pt x="2848316" y="4127366"/>
                  <a:pt x="2743143" y="4183735"/>
                </a:cubicBezTo>
                <a:cubicBezTo>
                  <a:pt x="2585383" y="4270168"/>
                  <a:pt x="2465185" y="4394180"/>
                  <a:pt x="2329963" y="4503160"/>
                </a:cubicBezTo>
                <a:cubicBezTo>
                  <a:pt x="2100836" y="4683542"/>
                  <a:pt x="1879222" y="4871439"/>
                  <a:pt x="1710194" y="5115705"/>
                </a:cubicBezTo>
                <a:cubicBezTo>
                  <a:pt x="1657607" y="5190864"/>
                  <a:pt x="1646339" y="5187106"/>
                  <a:pt x="1601265" y="5104431"/>
                </a:cubicBezTo>
                <a:cubicBezTo>
                  <a:pt x="1597509" y="5096916"/>
                  <a:pt x="1589996" y="5089400"/>
                  <a:pt x="1578728" y="5085642"/>
                </a:cubicBezTo>
                <a:cubicBezTo>
                  <a:pt x="1593752" y="5145769"/>
                  <a:pt x="1563703" y="5202138"/>
                  <a:pt x="1578728" y="5258507"/>
                </a:cubicBezTo>
                <a:cubicBezTo>
                  <a:pt x="1586240" y="5284813"/>
                  <a:pt x="1578728" y="5303603"/>
                  <a:pt x="1548678" y="5307360"/>
                </a:cubicBezTo>
                <a:cubicBezTo>
                  <a:pt x="1522385" y="5311118"/>
                  <a:pt x="1511117" y="5299845"/>
                  <a:pt x="1499848" y="5273539"/>
                </a:cubicBezTo>
                <a:cubicBezTo>
                  <a:pt x="1481067" y="5217170"/>
                  <a:pt x="1533653" y="5179590"/>
                  <a:pt x="1522385" y="5126979"/>
                </a:cubicBezTo>
                <a:cubicBezTo>
                  <a:pt x="1511117" y="5078126"/>
                  <a:pt x="1518629" y="5040546"/>
                  <a:pt x="1589996" y="5025515"/>
                </a:cubicBezTo>
                <a:cubicBezTo>
                  <a:pt x="1552434" y="5010483"/>
                  <a:pt x="1518629" y="5040546"/>
                  <a:pt x="1507360" y="5006725"/>
                </a:cubicBezTo>
                <a:cubicBezTo>
                  <a:pt x="1499848" y="4987935"/>
                  <a:pt x="1507360" y="4957872"/>
                  <a:pt x="1526141" y="4950356"/>
                </a:cubicBezTo>
                <a:cubicBezTo>
                  <a:pt x="1548678" y="4931566"/>
                  <a:pt x="1578728" y="4916534"/>
                  <a:pt x="1608777" y="4942840"/>
                </a:cubicBezTo>
                <a:cubicBezTo>
                  <a:pt x="1620046" y="4950356"/>
                  <a:pt x="1627558" y="4965388"/>
                  <a:pt x="1642583" y="4946598"/>
                </a:cubicBezTo>
                <a:cubicBezTo>
                  <a:pt x="1653851" y="4935324"/>
                  <a:pt x="1650095" y="4920292"/>
                  <a:pt x="1642583" y="4905260"/>
                </a:cubicBezTo>
                <a:cubicBezTo>
                  <a:pt x="1627558" y="4890229"/>
                  <a:pt x="1612533" y="4875197"/>
                  <a:pt x="1601265" y="4852649"/>
                </a:cubicBezTo>
                <a:cubicBezTo>
                  <a:pt x="1586240" y="4822586"/>
                  <a:pt x="1563703" y="4826344"/>
                  <a:pt x="1556191" y="4856407"/>
                </a:cubicBezTo>
                <a:cubicBezTo>
                  <a:pt x="1537410" y="4935324"/>
                  <a:pt x="1488579" y="4939082"/>
                  <a:pt x="1424724" y="4912776"/>
                </a:cubicBezTo>
                <a:cubicBezTo>
                  <a:pt x="1405944" y="4905260"/>
                  <a:pt x="1383406" y="4890229"/>
                  <a:pt x="1364626" y="4916534"/>
                </a:cubicBezTo>
                <a:cubicBezTo>
                  <a:pt x="1357113" y="4927808"/>
                  <a:pt x="1364626" y="4946598"/>
                  <a:pt x="1372138" y="4957872"/>
                </a:cubicBezTo>
                <a:cubicBezTo>
                  <a:pt x="1390919" y="4987935"/>
                  <a:pt x="1409700" y="4957872"/>
                  <a:pt x="1432237" y="4954114"/>
                </a:cubicBezTo>
                <a:cubicBezTo>
                  <a:pt x="1447261" y="4954114"/>
                  <a:pt x="1473555" y="4935324"/>
                  <a:pt x="1481067" y="4965388"/>
                </a:cubicBezTo>
                <a:cubicBezTo>
                  <a:pt x="1488579" y="4984177"/>
                  <a:pt x="1473555" y="5002967"/>
                  <a:pt x="1458530" y="5017999"/>
                </a:cubicBezTo>
                <a:cubicBezTo>
                  <a:pt x="1443505" y="5029273"/>
                  <a:pt x="1409700" y="5017999"/>
                  <a:pt x="1409700" y="5051820"/>
                </a:cubicBezTo>
                <a:cubicBezTo>
                  <a:pt x="1409700" y="5070610"/>
                  <a:pt x="1409700" y="5100674"/>
                  <a:pt x="1383406" y="5100674"/>
                </a:cubicBezTo>
                <a:cubicBezTo>
                  <a:pt x="1360869" y="5096916"/>
                  <a:pt x="1349601" y="5074368"/>
                  <a:pt x="1342088" y="5051820"/>
                </a:cubicBezTo>
                <a:cubicBezTo>
                  <a:pt x="1334576" y="5021757"/>
                  <a:pt x="1327064" y="4995451"/>
                  <a:pt x="1315795" y="4965388"/>
                </a:cubicBezTo>
                <a:cubicBezTo>
                  <a:pt x="1312039" y="4946598"/>
                  <a:pt x="1323307" y="4920292"/>
                  <a:pt x="1293258" y="4916534"/>
                </a:cubicBezTo>
                <a:cubicBezTo>
                  <a:pt x="1266965" y="4912776"/>
                  <a:pt x="1255696" y="4935324"/>
                  <a:pt x="1244428" y="4957872"/>
                </a:cubicBezTo>
                <a:cubicBezTo>
                  <a:pt x="1203110" y="5021757"/>
                  <a:pt x="1161792" y="5085642"/>
                  <a:pt x="1120474" y="5153285"/>
                </a:cubicBezTo>
                <a:cubicBezTo>
                  <a:pt x="1105449" y="5175832"/>
                  <a:pt x="1090425" y="5194622"/>
                  <a:pt x="1056619" y="5190864"/>
                </a:cubicBezTo>
                <a:cubicBezTo>
                  <a:pt x="1037838" y="5187106"/>
                  <a:pt x="1022813" y="5175832"/>
                  <a:pt x="1019057" y="5160801"/>
                </a:cubicBezTo>
                <a:cubicBezTo>
                  <a:pt x="1007789" y="5134495"/>
                  <a:pt x="1034082" y="5142011"/>
                  <a:pt x="1041594" y="5130737"/>
                </a:cubicBezTo>
                <a:cubicBezTo>
                  <a:pt x="1079156" y="5085642"/>
                  <a:pt x="1120474" y="5044304"/>
                  <a:pt x="1139255" y="4987935"/>
                </a:cubicBezTo>
                <a:cubicBezTo>
                  <a:pt x="1146767" y="4957872"/>
                  <a:pt x="1161792" y="4946598"/>
                  <a:pt x="1184329" y="4931566"/>
                </a:cubicBezTo>
                <a:cubicBezTo>
                  <a:pt x="1097937" y="4890229"/>
                  <a:pt x="1154280" y="4815070"/>
                  <a:pt x="1139255" y="4758701"/>
                </a:cubicBezTo>
                <a:cubicBezTo>
                  <a:pt x="1135499" y="4739911"/>
                  <a:pt x="1173060" y="4721121"/>
                  <a:pt x="1131742" y="4706089"/>
                </a:cubicBezTo>
                <a:cubicBezTo>
                  <a:pt x="1101693" y="4694816"/>
                  <a:pt x="1075400" y="4706089"/>
                  <a:pt x="1064131" y="4732395"/>
                </a:cubicBezTo>
                <a:cubicBezTo>
                  <a:pt x="1045350" y="4769974"/>
                  <a:pt x="1034082" y="4811312"/>
                  <a:pt x="1019057" y="4852649"/>
                </a:cubicBezTo>
                <a:cubicBezTo>
                  <a:pt x="1011545" y="4863923"/>
                  <a:pt x="1011545" y="4890229"/>
                  <a:pt x="1000276" y="4890229"/>
                </a:cubicBezTo>
                <a:cubicBezTo>
                  <a:pt x="906372" y="4916534"/>
                  <a:pt x="902616" y="5017999"/>
                  <a:pt x="842517" y="5078126"/>
                </a:cubicBezTo>
                <a:cubicBezTo>
                  <a:pt x="816223" y="5104431"/>
                  <a:pt x="801199" y="5126979"/>
                  <a:pt x="771150" y="5085642"/>
                </a:cubicBezTo>
                <a:cubicBezTo>
                  <a:pt x="763637" y="5070610"/>
                  <a:pt x="748612" y="5059336"/>
                  <a:pt x="737344" y="5074368"/>
                </a:cubicBezTo>
                <a:cubicBezTo>
                  <a:pt x="726075" y="5093158"/>
                  <a:pt x="737344" y="5104431"/>
                  <a:pt x="748612" y="5111947"/>
                </a:cubicBezTo>
                <a:cubicBezTo>
                  <a:pt x="786174" y="5134495"/>
                  <a:pt x="789930" y="5153285"/>
                  <a:pt x="748612" y="5175832"/>
                </a:cubicBezTo>
                <a:cubicBezTo>
                  <a:pt x="741100" y="5179590"/>
                  <a:pt x="733588" y="5190864"/>
                  <a:pt x="733588" y="5198380"/>
                </a:cubicBezTo>
                <a:cubicBezTo>
                  <a:pt x="733588" y="5288571"/>
                  <a:pt x="684757" y="5352456"/>
                  <a:pt x="632171" y="5416341"/>
                </a:cubicBezTo>
                <a:cubicBezTo>
                  <a:pt x="620902" y="5427615"/>
                  <a:pt x="628415" y="5450162"/>
                  <a:pt x="624659" y="5465194"/>
                </a:cubicBezTo>
                <a:cubicBezTo>
                  <a:pt x="620902" y="5502774"/>
                  <a:pt x="602121" y="5521563"/>
                  <a:pt x="572072" y="5487742"/>
                </a:cubicBezTo>
                <a:cubicBezTo>
                  <a:pt x="545779" y="5457678"/>
                  <a:pt x="526998" y="5461436"/>
                  <a:pt x="504461" y="5491500"/>
                </a:cubicBezTo>
                <a:cubicBezTo>
                  <a:pt x="496948" y="5502774"/>
                  <a:pt x="481924" y="5510289"/>
                  <a:pt x="466899" y="5495258"/>
                </a:cubicBezTo>
                <a:cubicBezTo>
                  <a:pt x="459387" y="5480226"/>
                  <a:pt x="466899" y="5465194"/>
                  <a:pt x="478167" y="5453920"/>
                </a:cubicBezTo>
                <a:cubicBezTo>
                  <a:pt x="493192" y="5431373"/>
                  <a:pt x="519486" y="5431373"/>
                  <a:pt x="542022" y="5423857"/>
                </a:cubicBezTo>
                <a:cubicBezTo>
                  <a:pt x="583340" y="5408825"/>
                  <a:pt x="617146" y="5390035"/>
                  <a:pt x="583340" y="5329908"/>
                </a:cubicBezTo>
                <a:cubicBezTo>
                  <a:pt x="545779" y="5266023"/>
                  <a:pt x="602121" y="5209654"/>
                  <a:pt x="628415" y="5153285"/>
                </a:cubicBezTo>
                <a:cubicBezTo>
                  <a:pt x="658464" y="5100674"/>
                  <a:pt x="718563" y="5063094"/>
                  <a:pt x="696026" y="4984177"/>
                </a:cubicBezTo>
                <a:cubicBezTo>
                  <a:pt x="692270" y="4969146"/>
                  <a:pt x="707294" y="4942840"/>
                  <a:pt x="718563" y="4931566"/>
                </a:cubicBezTo>
                <a:cubicBezTo>
                  <a:pt x="774905" y="4875197"/>
                  <a:pt x="793686" y="4803796"/>
                  <a:pt x="808711" y="4732395"/>
                </a:cubicBezTo>
                <a:cubicBezTo>
                  <a:pt x="816223" y="4691058"/>
                  <a:pt x="850029" y="4634689"/>
                  <a:pt x="793686" y="4597109"/>
                </a:cubicBezTo>
                <a:cubicBezTo>
                  <a:pt x="782418" y="4589593"/>
                  <a:pt x="778662" y="4570803"/>
                  <a:pt x="782418" y="4563288"/>
                </a:cubicBezTo>
                <a:cubicBezTo>
                  <a:pt x="816223" y="4495645"/>
                  <a:pt x="804955" y="4412970"/>
                  <a:pt x="853785" y="4349085"/>
                </a:cubicBezTo>
                <a:cubicBezTo>
                  <a:pt x="887591" y="4300232"/>
                  <a:pt x="891347" y="4232589"/>
                  <a:pt x="928909" y="4179977"/>
                </a:cubicBezTo>
                <a:cubicBezTo>
                  <a:pt x="910128" y="4168703"/>
                  <a:pt x="865054" y="4191251"/>
                  <a:pt x="868810" y="4146156"/>
                </a:cubicBezTo>
                <a:cubicBezTo>
                  <a:pt x="868810" y="4112334"/>
                  <a:pt x="898860" y="4097302"/>
                  <a:pt x="925153" y="4089787"/>
                </a:cubicBezTo>
                <a:cubicBezTo>
                  <a:pt x="936421" y="4086029"/>
                  <a:pt x="958958" y="4112334"/>
                  <a:pt x="955202" y="4078513"/>
                </a:cubicBezTo>
                <a:cubicBezTo>
                  <a:pt x="955202" y="4067239"/>
                  <a:pt x="951446" y="4048449"/>
                  <a:pt x="936421" y="4040933"/>
                </a:cubicBezTo>
                <a:cubicBezTo>
                  <a:pt x="842517" y="3999596"/>
                  <a:pt x="767393" y="4052207"/>
                  <a:pt x="763637" y="4157430"/>
                </a:cubicBezTo>
                <a:cubicBezTo>
                  <a:pt x="763637" y="4202525"/>
                  <a:pt x="748612" y="4247620"/>
                  <a:pt x="726075" y="4285200"/>
                </a:cubicBezTo>
                <a:cubicBezTo>
                  <a:pt x="681001" y="4356601"/>
                  <a:pt x="643439" y="4428002"/>
                  <a:pt x="650952" y="4518192"/>
                </a:cubicBezTo>
                <a:cubicBezTo>
                  <a:pt x="650952" y="4540740"/>
                  <a:pt x="628415" y="4567046"/>
                  <a:pt x="609634" y="4544498"/>
                </a:cubicBezTo>
                <a:cubicBezTo>
                  <a:pt x="579584" y="4514434"/>
                  <a:pt x="519486" y="4510676"/>
                  <a:pt x="515729" y="4450549"/>
                </a:cubicBezTo>
                <a:cubicBezTo>
                  <a:pt x="496948" y="4488129"/>
                  <a:pt x="444362" y="4510676"/>
                  <a:pt x="474411" y="4559530"/>
                </a:cubicBezTo>
                <a:cubicBezTo>
                  <a:pt x="508217" y="4612141"/>
                  <a:pt x="523242" y="4533224"/>
                  <a:pt x="557047" y="4552014"/>
                </a:cubicBezTo>
                <a:cubicBezTo>
                  <a:pt x="560803" y="4604625"/>
                  <a:pt x="500705" y="4634689"/>
                  <a:pt x="504461" y="4687300"/>
                </a:cubicBezTo>
                <a:cubicBezTo>
                  <a:pt x="504461" y="4691058"/>
                  <a:pt x="489436" y="4702332"/>
                  <a:pt x="481924" y="4702332"/>
                </a:cubicBezTo>
                <a:cubicBezTo>
                  <a:pt x="451874" y="4698574"/>
                  <a:pt x="451874" y="4668510"/>
                  <a:pt x="448118" y="4642204"/>
                </a:cubicBezTo>
                <a:cubicBezTo>
                  <a:pt x="406800" y="4660994"/>
                  <a:pt x="425581" y="4721121"/>
                  <a:pt x="365482" y="4732395"/>
                </a:cubicBezTo>
                <a:cubicBezTo>
                  <a:pt x="391775" y="4649720"/>
                  <a:pt x="391775" y="4563288"/>
                  <a:pt x="444362" y="4491887"/>
                </a:cubicBezTo>
                <a:cubicBezTo>
                  <a:pt x="451874" y="4480613"/>
                  <a:pt x="478167" y="4446791"/>
                  <a:pt x="448118" y="4435518"/>
                </a:cubicBezTo>
                <a:cubicBezTo>
                  <a:pt x="418069" y="4424244"/>
                  <a:pt x="391775" y="4450549"/>
                  <a:pt x="388019" y="4476855"/>
                </a:cubicBezTo>
                <a:cubicBezTo>
                  <a:pt x="369238" y="4540740"/>
                  <a:pt x="324164" y="4589593"/>
                  <a:pt x="309140" y="4657236"/>
                </a:cubicBezTo>
                <a:cubicBezTo>
                  <a:pt x="294115" y="4728637"/>
                  <a:pt x="252797" y="4792522"/>
                  <a:pt x="222748" y="4860165"/>
                </a:cubicBezTo>
                <a:cubicBezTo>
                  <a:pt x="192698" y="4931566"/>
                  <a:pt x="162649" y="4999209"/>
                  <a:pt x="132599" y="5066852"/>
                </a:cubicBezTo>
                <a:cubicBezTo>
                  <a:pt x="102550" y="5138253"/>
                  <a:pt x="76256" y="5205896"/>
                  <a:pt x="46207" y="5273539"/>
                </a:cubicBezTo>
                <a:cubicBezTo>
                  <a:pt x="38695" y="5292329"/>
                  <a:pt x="38695" y="5314876"/>
                  <a:pt x="12401" y="5322392"/>
                </a:cubicBezTo>
                <a:cubicBezTo>
                  <a:pt x="-13892" y="5292329"/>
                  <a:pt x="8645" y="5266023"/>
                  <a:pt x="16158" y="5239717"/>
                </a:cubicBezTo>
                <a:cubicBezTo>
                  <a:pt x="61232" y="5123221"/>
                  <a:pt x="132599" y="5014241"/>
                  <a:pt x="132599" y="4882713"/>
                </a:cubicBezTo>
                <a:cubicBezTo>
                  <a:pt x="132599" y="4875197"/>
                  <a:pt x="132599" y="4871439"/>
                  <a:pt x="136355" y="4867681"/>
                </a:cubicBezTo>
                <a:cubicBezTo>
                  <a:pt x="249041" y="4754943"/>
                  <a:pt x="237772" y="4593351"/>
                  <a:pt x="305383" y="4461823"/>
                </a:cubicBezTo>
                <a:cubicBezTo>
                  <a:pt x="335433" y="4401696"/>
                  <a:pt x="354214" y="4356601"/>
                  <a:pt x="335433" y="4285200"/>
                </a:cubicBezTo>
                <a:cubicBezTo>
                  <a:pt x="324164" y="4236346"/>
                  <a:pt x="380507" y="4195009"/>
                  <a:pt x="380507" y="4134882"/>
                </a:cubicBezTo>
                <a:cubicBezTo>
                  <a:pt x="384263" y="4074755"/>
                  <a:pt x="380507" y="4025902"/>
                  <a:pt x="357970" y="3969532"/>
                </a:cubicBezTo>
                <a:cubicBezTo>
                  <a:pt x="339189" y="3916921"/>
                  <a:pt x="324164" y="3841762"/>
                  <a:pt x="376751" y="3785393"/>
                </a:cubicBezTo>
                <a:cubicBezTo>
                  <a:pt x="395532" y="3766603"/>
                  <a:pt x="425581" y="3522337"/>
                  <a:pt x="406800" y="3496031"/>
                </a:cubicBezTo>
                <a:cubicBezTo>
                  <a:pt x="418069" y="3548643"/>
                  <a:pt x="372994" y="3574948"/>
                  <a:pt x="350457" y="3612528"/>
                </a:cubicBezTo>
                <a:cubicBezTo>
                  <a:pt x="346701" y="3623802"/>
                  <a:pt x="339189" y="3627559"/>
                  <a:pt x="327921" y="3623802"/>
                </a:cubicBezTo>
                <a:cubicBezTo>
                  <a:pt x="312896" y="3620044"/>
                  <a:pt x="245284" y="3511063"/>
                  <a:pt x="249041" y="3496031"/>
                </a:cubicBezTo>
                <a:cubicBezTo>
                  <a:pt x="260309" y="3447178"/>
                  <a:pt x="226504" y="3379535"/>
                  <a:pt x="301627" y="3349472"/>
                </a:cubicBezTo>
                <a:cubicBezTo>
                  <a:pt x="312896" y="3341956"/>
                  <a:pt x="271578" y="3326924"/>
                  <a:pt x="282846" y="3296860"/>
                </a:cubicBezTo>
                <a:cubicBezTo>
                  <a:pt x="256553" y="3390809"/>
                  <a:pt x="203967" y="3334440"/>
                  <a:pt x="166405" y="3323166"/>
                </a:cubicBezTo>
                <a:cubicBezTo>
                  <a:pt x="151380" y="3323166"/>
                  <a:pt x="140111" y="3281829"/>
                  <a:pt x="143868" y="3259281"/>
                </a:cubicBezTo>
                <a:cubicBezTo>
                  <a:pt x="147624" y="3236733"/>
                  <a:pt x="173917" y="3240491"/>
                  <a:pt x="192698" y="3248007"/>
                </a:cubicBezTo>
                <a:cubicBezTo>
                  <a:pt x="245284" y="3270555"/>
                  <a:pt x="245284" y="3244249"/>
                  <a:pt x="245284" y="3206670"/>
                </a:cubicBezTo>
                <a:cubicBezTo>
                  <a:pt x="237772" y="3123995"/>
                  <a:pt x="286602" y="3018773"/>
                  <a:pt x="350457" y="2962403"/>
                </a:cubicBezTo>
                <a:cubicBezTo>
                  <a:pt x="327921" y="2947372"/>
                  <a:pt x="301627" y="2928582"/>
                  <a:pt x="267822" y="2902276"/>
                </a:cubicBezTo>
                <a:cubicBezTo>
                  <a:pt x="361726" y="2872213"/>
                  <a:pt x="391775" y="2800812"/>
                  <a:pt x="418069" y="2725653"/>
                </a:cubicBezTo>
                <a:cubicBezTo>
                  <a:pt x="433093" y="2684316"/>
                  <a:pt x="425581" y="2673042"/>
                  <a:pt x="391775" y="2684316"/>
                </a:cubicBezTo>
                <a:cubicBezTo>
                  <a:pt x="320408" y="2710621"/>
                  <a:pt x="331677" y="2646736"/>
                  <a:pt x="342945" y="2627947"/>
                </a:cubicBezTo>
                <a:cubicBezTo>
                  <a:pt x="365482" y="2590367"/>
                  <a:pt x="365482" y="2575335"/>
                  <a:pt x="327921" y="2560303"/>
                </a:cubicBezTo>
                <a:cubicBezTo>
                  <a:pt x="294115" y="2549030"/>
                  <a:pt x="305383" y="2518966"/>
                  <a:pt x="305383" y="2496418"/>
                </a:cubicBezTo>
                <a:cubicBezTo>
                  <a:pt x="275334" y="2492660"/>
                  <a:pt x="271578" y="2515208"/>
                  <a:pt x="260309" y="2530240"/>
                </a:cubicBezTo>
                <a:cubicBezTo>
                  <a:pt x="245284" y="2545272"/>
                  <a:pt x="241528" y="2579093"/>
                  <a:pt x="211479" y="2556546"/>
                </a:cubicBezTo>
                <a:cubicBezTo>
                  <a:pt x="188942" y="2541514"/>
                  <a:pt x="185186" y="2511450"/>
                  <a:pt x="203967" y="2492660"/>
                </a:cubicBezTo>
                <a:cubicBezTo>
                  <a:pt x="230260" y="2466355"/>
                  <a:pt x="241528" y="2436291"/>
                  <a:pt x="241528" y="2406228"/>
                </a:cubicBezTo>
                <a:cubicBezTo>
                  <a:pt x="245284" y="2391196"/>
                  <a:pt x="252797" y="2376164"/>
                  <a:pt x="267822" y="2379922"/>
                </a:cubicBezTo>
                <a:cubicBezTo>
                  <a:pt x="324164" y="2398712"/>
                  <a:pt x="380507" y="2357374"/>
                  <a:pt x="436850" y="2372406"/>
                </a:cubicBezTo>
                <a:cubicBezTo>
                  <a:pt x="455630" y="2379922"/>
                  <a:pt x="466899" y="2379922"/>
                  <a:pt x="481924" y="2364890"/>
                </a:cubicBezTo>
                <a:cubicBezTo>
                  <a:pt x="496948" y="2342343"/>
                  <a:pt x="470655" y="2334827"/>
                  <a:pt x="463143" y="2319795"/>
                </a:cubicBezTo>
                <a:cubicBezTo>
                  <a:pt x="429337" y="2259668"/>
                  <a:pt x="388019" y="2180751"/>
                  <a:pt x="448118" y="2135656"/>
                </a:cubicBezTo>
                <a:cubicBezTo>
                  <a:pt x="523242" y="2079287"/>
                  <a:pt x="568316" y="2011644"/>
                  <a:pt x="613390" y="1936485"/>
                </a:cubicBezTo>
                <a:cubicBezTo>
                  <a:pt x="624659" y="1917695"/>
                  <a:pt x="662220" y="1846294"/>
                  <a:pt x="681001" y="1940243"/>
                </a:cubicBezTo>
                <a:cubicBezTo>
                  <a:pt x="684757" y="1959033"/>
                  <a:pt x="718563" y="1944001"/>
                  <a:pt x="733588" y="1936485"/>
                </a:cubicBezTo>
                <a:cubicBezTo>
                  <a:pt x="771150" y="1925211"/>
                  <a:pt x="729831" y="1913937"/>
                  <a:pt x="729831" y="1902663"/>
                </a:cubicBezTo>
                <a:cubicBezTo>
                  <a:pt x="741100" y="1850052"/>
                  <a:pt x="778662" y="1819989"/>
                  <a:pt x="827492" y="1804957"/>
                </a:cubicBezTo>
                <a:cubicBezTo>
                  <a:pt x="850029" y="1797441"/>
                  <a:pt x="876322" y="1797441"/>
                  <a:pt x="895103" y="1782409"/>
                </a:cubicBezTo>
                <a:cubicBezTo>
                  <a:pt x="917640" y="1767377"/>
                  <a:pt x="910128" y="1771135"/>
                  <a:pt x="898860" y="1748588"/>
                </a:cubicBezTo>
                <a:cubicBezTo>
                  <a:pt x="872566" y="1703492"/>
                  <a:pt x="895103" y="1650881"/>
                  <a:pt x="940177" y="1617060"/>
                </a:cubicBezTo>
                <a:cubicBezTo>
                  <a:pt x="973983" y="1590754"/>
                  <a:pt x="1011545" y="1568206"/>
                  <a:pt x="955202" y="1523111"/>
                </a:cubicBezTo>
                <a:cubicBezTo>
                  <a:pt x="932665" y="1504321"/>
                  <a:pt x="947690" y="1474258"/>
                  <a:pt x="970227" y="1459226"/>
                </a:cubicBezTo>
                <a:cubicBezTo>
                  <a:pt x="1052863" y="1414131"/>
                  <a:pt x="1109205" y="1338972"/>
                  <a:pt x="1184329" y="1282603"/>
                </a:cubicBezTo>
                <a:cubicBezTo>
                  <a:pt x="1218135" y="1260055"/>
                  <a:pt x="1251940" y="1241265"/>
                  <a:pt x="1293258" y="1233749"/>
                </a:cubicBezTo>
                <a:cubicBezTo>
                  <a:pt x="1308283" y="1233749"/>
                  <a:pt x="1330820" y="1226233"/>
                  <a:pt x="1338332" y="1214960"/>
                </a:cubicBezTo>
                <a:cubicBezTo>
                  <a:pt x="1398431" y="1113495"/>
                  <a:pt x="1511117" y="1072158"/>
                  <a:pt x="1593752" y="996999"/>
                </a:cubicBezTo>
                <a:cubicBezTo>
                  <a:pt x="1687657" y="910566"/>
                  <a:pt x="1796586" y="846681"/>
                  <a:pt x="1909271" y="794070"/>
                </a:cubicBezTo>
                <a:cubicBezTo>
                  <a:pt x="2010688" y="748975"/>
                  <a:pt x="2093324" y="677574"/>
                  <a:pt x="2194741" y="632478"/>
                </a:cubicBezTo>
                <a:cubicBezTo>
                  <a:pt x="2322451" y="576109"/>
                  <a:pt x="2438892" y="482161"/>
                  <a:pt x="2570358" y="448339"/>
                </a:cubicBezTo>
                <a:cubicBezTo>
                  <a:pt x="2859584" y="373180"/>
                  <a:pt x="3126273" y="241652"/>
                  <a:pt x="3415498" y="170251"/>
                </a:cubicBezTo>
                <a:cubicBezTo>
                  <a:pt x="3449304" y="158977"/>
                  <a:pt x="3479353" y="147703"/>
                  <a:pt x="3516915" y="158977"/>
                </a:cubicBezTo>
                <a:cubicBezTo>
                  <a:pt x="3528184" y="162735"/>
                  <a:pt x="3543209" y="158977"/>
                  <a:pt x="3554477" y="155219"/>
                </a:cubicBezTo>
                <a:cubicBezTo>
                  <a:pt x="3708480" y="53755"/>
                  <a:pt x="3888777" y="65029"/>
                  <a:pt x="4057805" y="31207"/>
                </a:cubicBezTo>
                <a:cubicBezTo>
                  <a:pt x="4204296" y="3023"/>
                  <a:pt x="4352665" y="-3554"/>
                  <a:pt x="4501034" y="16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8" name="Freeform 48"/>
          <p:cNvSpPr>
            <a:spLocks/>
          </p:cNvSpPr>
          <p:nvPr userDrawn="1"/>
        </p:nvSpPr>
        <p:spPr bwMode="auto">
          <a:xfrm>
            <a:off x="1825626" y="2960688"/>
            <a:ext cx="166688" cy="80963"/>
          </a:xfrm>
          <a:custGeom>
            <a:avLst/>
            <a:gdLst>
              <a:gd name="T0" fmla="*/ 62 w 62"/>
              <a:gd name="T1" fmla="*/ 0 h 30"/>
              <a:gd name="T2" fmla="*/ 0 w 62"/>
              <a:gd name="T3" fmla="*/ 15 h 30"/>
              <a:gd name="T4" fmla="*/ 62 w 62"/>
              <a:gd name="T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" h="30">
                <a:moveTo>
                  <a:pt x="62" y="0"/>
                </a:moveTo>
                <a:cubicBezTo>
                  <a:pt x="45" y="25"/>
                  <a:pt x="19" y="30"/>
                  <a:pt x="0" y="15"/>
                </a:cubicBezTo>
                <a:cubicBezTo>
                  <a:pt x="20" y="11"/>
                  <a:pt x="38" y="6"/>
                  <a:pt x="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577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icture Placeholder 318"/>
          <p:cNvSpPr>
            <a:spLocks noGrp="1"/>
          </p:cNvSpPr>
          <p:nvPr>
            <p:ph type="pic" sz="quarter" idx="10"/>
          </p:nvPr>
        </p:nvSpPr>
        <p:spPr>
          <a:xfrm>
            <a:off x="1378526" y="281800"/>
            <a:ext cx="9434948" cy="2889291"/>
          </a:xfrm>
          <a:custGeom>
            <a:avLst/>
            <a:gdLst>
              <a:gd name="connsiteX0" fmla="*/ 887172 w 7180154"/>
              <a:gd name="connsiteY0" fmla="*/ 843 h 2198799"/>
              <a:gd name="connsiteX1" fmla="*/ 939359 w 7180154"/>
              <a:gd name="connsiteY1" fmla="*/ 5343 h 2198799"/>
              <a:gd name="connsiteX2" fmla="*/ 1112114 w 7180154"/>
              <a:gd name="connsiteY2" fmla="*/ 88148 h 2198799"/>
              <a:gd name="connsiteX3" fmla="*/ 1230884 w 7180154"/>
              <a:gd name="connsiteY3" fmla="*/ 80948 h 2198799"/>
              <a:gd name="connsiteX4" fmla="*/ 1216488 w 7180154"/>
              <a:gd name="connsiteY4" fmla="*/ 127750 h 2198799"/>
              <a:gd name="connsiteX5" fmla="*/ 1400040 w 7180154"/>
              <a:gd name="connsiteY5" fmla="*/ 178154 h 2198799"/>
              <a:gd name="connsiteX6" fmla="*/ 1472022 w 7180154"/>
              <a:gd name="connsiteY6" fmla="*/ 228557 h 2198799"/>
              <a:gd name="connsiteX7" fmla="*/ 1626782 w 7180154"/>
              <a:gd name="connsiteY7" fmla="*/ 307762 h 2198799"/>
              <a:gd name="connsiteX8" fmla="*/ 1698763 w 7180154"/>
              <a:gd name="connsiteY8" fmla="*/ 282560 h 2198799"/>
              <a:gd name="connsiteX9" fmla="*/ 1799537 w 7180154"/>
              <a:gd name="connsiteY9" fmla="*/ 214156 h 2198799"/>
              <a:gd name="connsiteX10" fmla="*/ 1803137 w 7180154"/>
              <a:gd name="connsiteY10" fmla="*/ 300561 h 2198799"/>
              <a:gd name="connsiteX11" fmla="*/ 1882316 w 7180154"/>
              <a:gd name="connsiteY11" fmla="*/ 336563 h 2198799"/>
              <a:gd name="connsiteX12" fmla="*/ 1857123 w 7180154"/>
              <a:gd name="connsiteY12" fmla="*/ 383366 h 2198799"/>
              <a:gd name="connsiteX13" fmla="*/ 1943500 w 7180154"/>
              <a:gd name="connsiteY13" fmla="*/ 487773 h 2198799"/>
              <a:gd name="connsiteX14" fmla="*/ 2047874 w 7180154"/>
              <a:gd name="connsiteY14" fmla="*/ 552577 h 2198799"/>
              <a:gd name="connsiteX15" fmla="*/ 2166643 w 7180154"/>
              <a:gd name="connsiteY15" fmla="*/ 556177 h 2198799"/>
              <a:gd name="connsiteX16" fmla="*/ 2235025 w 7180154"/>
              <a:gd name="connsiteY16" fmla="*/ 563378 h 2198799"/>
              <a:gd name="connsiteX17" fmla="*/ 2256620 w 7180154"/>
              <a:gd name="connsiteY17" fmla="*/ 656983 h 2198799"/>
              <a:gd name="connsiteX18" fmla="*/ 2368191 w 7180154"/>
              <a:gd name="connsiteY18" fmla="*/ 703786 h 2198799"/>
              <a:gd name="connsiteX19" fmla="*/ 2530150 w 7180154"/>
              <a:gd name="connsiteY19" fmla="*/ 721787 h 2198799"/>
              <a:gd name="connsiteX20" fmla="*/ 2828873 w 7180154"/>
              <a:gd name="connsiteY20" fmla="*/ 714587 h 2198799"/>
              <a:gd name="connsiteX21" fmla="*/ 3062813 w 7180154"/>
              <a:gd name="connsiteY21" fmla="*/ 746989 h 2198799"/>
              <a:gd name="connsiteX22" fmla="*/ 3649462 w 7180154"/>
              <a:gd name="connsiteY22" fmla="*/ 746989 h 2198799"/>
              <a:gd name="connsiteX23" fmla="*/ 3768231 w 7180154"/>
              <a:gd name="connsiteY23" fmla="*/ 779391 h 2198799"/>
              <a:gd name="connsiteX24" fmla="*/ 3854609 w 7180154"/>
              <a:gd name="connsiteY24" fmla="*/ 764990 h 2198799"/>
              <a:gd name="connsiteX25" fmla="*/ 4203719 w 7180154"/>
              <a:gd name="connsiteY25" fmla="*/ 682185 h 2198799"/>
              <a:gd name="connsiteX26" fmla="*/ 4401668 w 7180154"/>
              <a:gd name="connsiteY26" fmla="*/ 595780 h 2198799"/>
              <a:gd name="connsiteX27" fmla="*/ 4711189 w 7180154"/>
              <a:gd name="connsiteY27" fmla="*/ 530976 h 2198799"/>
              <a:gd name="connsiteX28" fmla="*/ 4837156 w 7180154"/>
              <a:gd name="connsiteY28" fmla="*/ 548977 h 2198799"/>
              <a:gd name="connsiteX29" fmla="*/ 4873147 w 7180154"/>
              <a:gd name="connsiteY29" fmla="*/ 534576 h 2198799"/>
              <a:gd name="connsiteX30" fmla="*/ 5031506 w 7180154"/>
              <a:gd name="connsiteY30" fmla="*/ 433769 h 2198799"/>
              <a:gd name="connsiteX31" fmla="*/ 5197064 w 7180154"/>
              <a:gd name="connsiteY31" fmla="*/ 408568 h 2198799"/>
              <a:gd name="connsiteX32" fmla="*/ 5431004 w 7180154"/>
              <a:gd name="connsiteY32" fmla="*/ 358165 h 2198799"/>
              <a:gd name="connsiteX33" fmla="*/ 5628953 w 7180154"/>
              <a:gd name="connsiteY33" fmla="*/ 246558 h 2198799"/>
              <a:gd name="connsiteX34" fmla="*/ 5693736 w 7180154"/>
              <a:gd name="connsiteY34" fmla="*/ 253758 h 2198799"/>
              <a:gd name="connsiteX35" fmla="*/ 5726128 w 7180154"/>
              <a:gd name="connsiteY35" fmla="*/ 318562 h 2198799"/>
              <a:gd name="connsiteX36" fmla="*/ 5884487 w 7180154"/>
              <a:gd name="connsiteY36" fmla="*/ 268159 h 2198799"/>
              <a:gd name="connsiteX37" fmla="*/ 5769316 w 7180154"/>
              <a:gd name="connsiteY37" fmla="*/ 397767 h 2198799"/>
              <a:gd name="connsiteX38" fmla="*/ 5844897 w 7180154"/>
              <a:gd name="connsiteY38" fmla="*/ 440970 h 2198799"/>
              <a:gd name="connsiteX39" fmla="*/ 5974464 w 7180154"/>
              <a:gd name="connsiteY39" fmla="*/ 433769 h 2198799"/>
              <a:gd name="connsiteX40" fmla="*/ 6017652 w 7180154"/>
              <a:gd name="connsiteY40" fmla="*/ 412168 h 2198799"/>
              <a:gd name="connsiteX41" fmla="*/ 6100432 w 7180154"/>
              <a:gd name="connsiteY41" fmla="*/ 444570 h 2198799"/>
              <a:gd name="connsiteX42" fmla="*/ 6161616 w 7180154"/>
              <a:gd name="connsiteY42" fmla="*/ 440970 h 2198799"/>
              <a:gd name="connsiteX43" fmla="*/ 6276786 w 7180154"/>
              <a:gd name="connsiteY43" fmla="*/ 358165 h 2198799"/>
              <a:gd name="connsiteX44" fmla="*/ 6312776 w 7180154"/>
              <a:gd name="connsiteY44" fmla="*/ 419369 h 2198799"/>
              <a:gd name="connsiteX45" fmla="*/ 6640292 w 7180154"/>
              <a:gd name="connsiteY45" fmla="*/ 286160 h 2198799"/>
              <a:gd name="connsiteX46" fmla="*/ 6625896 w 7180154"/>
              <a:gd name="connsiteY46" fmla="*/ 314962 h 2198799"/>
              <a:gd name="connsiteX47" fmla="*/ 6798652 w 7180154"/>
              <a:gd name="connsiteY47" fmla="*/ 365365 h 2198799"/>
              <a:gd name="connsiteX48" fmla="*/ 6946214 w 7180154"/>
              <a:gd name="connsiteY48" fmla="*/ 318562 h 2198799"/>
              <a:gd name="connsiteX49" fmla="*/ 6942615 w 7180154"/>
              <a:gd name="connsiteY49" fmla="*/ 340164 h 2198799"/>
              <a:gd name="connsiteX50" fmla="*/ 7025394 w 7180154"/>
              <a:gd name="connsiteY50" fmla="*/ 394167 h 2198799"/>
              <a:gd name="connsiteX51" fmla="*/ 6899426 w 7180154"/>
              <a:gd name="connsiteY51" fmla="*/ 401367 h 2198799"/>
              <a:gd name="connsiteX52" fmla="*/ 6874232 w 7180154"/>
              <a:gd name="connsiteY52" fmla="*/ 408568 h 2198799"/>
              <a:gd name="connsiteX53" fmla="*/ 6708675 w 7180154"/>
              <a:gd name="connsiteY53" fmla="*/ 516575 h 2198799"/>
              <a:gd name="connsiteX54" fmla="*/ 6874232 w 7180154"/>
              <a:gd name="connsiteY54" fmla="*/ 610180 h 2198799"/>
              <a:gd name="connsiteX55" fmla="*/ 6838242 w 7180154"/>
              <a:gd name="connsiteY55" fmla="*/ 653383 h 2198799"/>
              <a:gd name="connsiteX56" fmla="*/ 6996601 w 7180154"/>
              <a:gd name="connsiteY56" fmla="*/ 678585 h 2198799"/>
              <a:gd name="connsiteX57" fmla="*/ 6910223 w 7180154"/>
              <a:gd name="connsiteY57" fmla="*/ 732588 h 2198799"/>
              <a:gd name="connsiteX58" fmla="*/ 7169356 w 7180154"/>
              <a:gd name="connsiteY58" fmla="*/ 732588 h 2198799"/>
              <a:gd name="connsiteX59" fmla="*/ 7172956 w 7180154"/>
              <a:gd name="connsiteY59" fmla="*/ 743389 h 2198799"/>
              <a:gd name="connsiteX60" fmla="*/ 7122568 w 7180154"/>
              <a:gd name="connsiteY60" fmla="*/ 772191 h 2198799"/>
              <a:gd name="connsiteX61" fmla="*/ 7079380 w 7180154"/>
              <a:gd name="connsiteY61" fmla="*/ 1006205 h 2198799"/>
              <a:gd name="connsiteX62" fmla="*/ 7180154 w 7180154"/>
              <a:gd name="connsiteY62" fmla="*/ 1056608 h 2198799"/>
              <a:gd name="connsiteX63" fmla="*/ 7180154 w 7180154"/>
              <a:gd name="connsiteY63" fmla="*/ 1074609 h 2198799"/>
              <a:gd name="connsiteX64" fmla="*/ 7025394 w 7180154"/>
              <a:gd name="connsiteY64" fmla="*/ 1107011 h 2198799"/>
              <a:gd name="connsiteX65" fmla="*/ 6917422 w 7180154"/>
              <a:gd name="connsiteY65" fmla="*/ 1207818 h 2198799"/>
              <a:gd name="connsiteX66" fmla="*/ 6982204 w 7180154"/>
              <a:gd name="connsiteY66" fmla="*/ 1222219 h 2198799"/>
              <a:gd name="connsiteX67" fmla="*/ 6985804 w 7180154"/>
              <a:gd name="connsiteY67" fmla="*/ 1243820 h 2198799"/>
              <a:gd name="connsiteX68" fmla="*/ 6784256 w 7180154"/>
              <a:gd name="connsiteY68" fmla="*/ 1294223 h 2198799"/>
              <a:gd name="connsiteX69" fmla="*/ 6784256 w 7180154"/>
              <a:gd name="connsiteY69" fmla="*/ 1427431 h 2198799"/>
              <a:gd name="connsiteX70" fmla="*/ 6856237 w 7180154"/>
              <a:gd name="connsiteY70" fmla="*/ 1427431 h 2198799"/>
              <a:gd name="connsiteX71" fmla="*/ 6780656 w 7180154"/>
              <a:gd name="connsiteY71" fmla="*/ 1467034 h 2198799"/>
              <a:gd name="connsiteX72" fmla="*/ 6784256 w 7180154"/>
              <a:gd name="connsiteY72" fmla="*/ 1481435 h 2198799"/>
              <a:gd name="connsiteX73" fmla="*/ 6834642 w 7180154"/>
              <a:gd name="connsiteY73" fmla="*/ 1470634 h 2198799"/>
              <a:gd name="connsiteX74" fmla="*/ 6856237 w 7180154"/>
              <a:gd name="connsiteY74" fmla="*/ 1535438 h 2198799"/>
              <a:gd name="connsiteX75" fmla="*/ 6733868 w 7180154"/>
              <a:gd name="connsiteY75" fmla="*/ 1593042 h 2198799"/>
              <a:gd name="connsiteX76" fmla="*/ 6597104 w 7180154"/>
              <a:gd name="connsiteY76" fmla="*/ 1625444 h 2198799"/>
              <a:gd name="connsiteX77" fmla="*/ 6373961 w 7180154"/>
              <a:gd name="connsiteY77" fmla="*/ 1629044 h 2198799"/>
              <a:gd name="connsiteX78" fmla="*/ 6370362 w 7180154"/>
              <a:gd name="connsiteY78" fmla="*/ 1661446 h 2198799"/>
              <a:gd name="connsiteX79" fmla="*/ 6539518 w 7180154"/>
              <a:gd name="connsiteY79" fmla="*/ 1719049 h 2198799"/>
              <a:gd name="connsiteX80" fmla="*/ 6543118 w 7180154"/>
              <a:gd name="connsiteY80" fmla="*/ 1729850 h 2198799"/>
              <a:gd name="connsiteX81" fmla="*/ 6435146 w 7180154"/>
              <a:gd name="connsiteY81" fmla="*/ 1740651 h 2198799"/>
              <a:gd name="connsiteX82" fmla="*/ 6291182 w 7180154"/>
              <a:gd name="connsiteY82" fmla="*/ 1920662 h 2198799"/>
              <a:gd name="connsiteX83" fmla="*/ 5974464 w 7180154"/>
              <a:gd name="connsiteY83" fmla="*/ 2043070 h 2198799"/>
              <a:gd name="connsiteX84" fmla="*/ 5870090 w 7180154"/>
              <a:gd name="connsiteY84" fmla="*/ 2039469 h 2198799"/>
              <a:gd name="connsiteX85" fmla="*/ 5240253 w 7180154"/>
              <a:gd name="connsiteY85" fmla="*/ 2111474 h 2198799"/>
              <a:gd name="connsiteX86" fmla="*/ 5161073 w 7180154"/>
              <a:gd name="connsiteY86" fmla="*/ 2161877 h 2198799"/>
              <a:gd name="connsiteX87" fmla="*/ 5045903 w 7180154"/>
              <a:gd name="connsiteY87" fmla="*/ 2183478 h 2198799"/>
              <a:gd name="connsiteX88" fmla="*/ 4732783 w 7180154"/>
              <a:gd name="connsiteY88" fmla="*/ 2158277 h 2198799"/>
              <a:gd name="connsiteX89" fmla="*/ 4506042 w 7180154"/>
              <a:gd name="connsiteY89" fmla="*/ 2143876 h 2198799"/>
              <a:gd name="connsiteX90" fmla="*/ 4300894 w 7180154"/>
              <a:gd name="connsiteY90" fmla="*/ 2143876 h 2198799"/>
              <a:gd name="connsiteX91" fmla="*/ 4084950 w 7180154"/>
              <a:gd name="connsiteY91" fmla="*/ 2147476 h 2198799"/>
              <a:gd name="connsiteX92" fmla="*/ 3919392 w 7180154"/>
              <a:gd name="connsiteY92" fmla="*/ 2176278 h 2198799"/>
              <a:gd name="connsiteX93" fmla="*/ 3872604 w 7180154"/>
              <a:gd name="connsiteY93" fmla="*/ 2172678 h 2198799"/>
              <a:gd name="connsiteX94" fmla="*/ 3685452 w 7180154"/>
              <a:gd name="connsiteY94" fmla="*/ 2151076 h 2198799"/>
              <a:gd name="connsiteX95" fmla="*/ 3566683 w 7180154"/>
              <a:gd name="connsiteY95" fmla="*/ 2151076 h 2198799"/>
              <a:gd name="connsiteX96" fmla="*/ 3419121 w 7180154"/>
              <a:gd name="connsiteY96" fmla="*/ 2165477 h 2198799"/>
              <a:gd name="connsiteX97" fmla="*/ 3134794 w 7180154"/>
              <a:gd name="connsiteY97" fmla="*/ 2147476 h 2198799"/>
              <a:gd name="connsiteX98" fmla="*/ 2980034 w 7180154"/>
              <a:gd name="connsiteY98" fmla="*/ 2151076 h 2198799"/>
              <a:gd name="connsiteX99" fmla="*/ 2746094 w 7180154"/>
              <a:gd name="connsiteY99" fmla="*/ 2151076 h 2198799"/>
              <a:gd name="connsiteX100" fmla="*/ 2479762 w 7180154"/>
              <a:gd name="connsiteY100" fmla="*/ 2097073 h 2198799"/>
              <a:gd name="connsiteX101" fmla="*/ 2429375 w 7180154"/>
              <a:gd name="connsiteY101" fmla="*/ 2107874 h 2198799"/>
              <a:gd name="connsiteX102" fmla="*/ 2368191 w 7180154"/>
              <a:gd name="connsiteY102" fmla="*/ 2125875 h 2198799"/>
              <a:gd name="connsiteX103" fmla="*/ 2238624 w 7180154"/>
              <a:gd name="connsiteY103" fmla="*/ 2154677 h 2198799"/>
              <a:gd name="connsiteX104" fmla="*/ 2011883 w 7180154"/>
              <a:gd name="connsiteY104" fmla="*/ 2136675 h 2198799"/>
              <a:gd name="connsiteX105" fmla="*/ 1795938 w 7180154"/>
              <a:gd name="connsiteY105" fmla="*/ 2122275 h 2198799"/>
              <a:gd name="connsiteX106" fmla="*/ 1633980 w 7180154"/>
              <a:gd name="connsiteY106" fmla="*/ 2122275 h 2198799"/>
              <a:gd name="connsiteX107" fmla="*/ 1619584 w 7180154"/>
              <a:gd name="connsiteY107" fmla="*/ 2093473 h 2198799"/>
              <a:gd name="connsiteX108" fmla="*/ 1572796 w 7180154"/>
              <a:gd name="connsiteY108" fmla="*/ 2057471 h 2198799"/>
              <a:gd name="connsiteX109" fmla="*/ 1464824 w 7180154"/>
              <a:gd name="connsiteY109" fmla="*/ 2017868 h 2198799"/>
              <a:gd name="connsiteX110" fmla="*/ 1320861 w 7180154"/>
              <a:gd name="connsiteY110" fmla="*/ 1974665 h 2198799"/>
              <a:gd name="connsiteX111" fmla="*/ 1184096 w 7180154"/>
              <a:gd name="connsiteY111" fmla="*/ 1917062 h 2198799"/>
              <a:gd name="connsiteX112" fmla="*/ 928562 w 7180154"/>
              <a:gd name="connsiteY112" fmla="*/ 1809055 h 2198799"/>
              <a:gd name="connsiteX113" fmla="*/ 655032 w 7180154"/>
              <a:gd name="connsiteY113" fmla="*/ 1719049 h 2198799"/>
              <a:gd name="connsiteX114" fmla="*/ 453484 w 7180154"/>
              <a:gd name="connsiteY114" fmla="*/ 1686647 h 2198799"/>
              <a:gd name="connsiteX115" fmla="*/ 151161 w 7180154"/>
              <a:gd name="connsiteY115" fmla="*/ 1499436 h 2198799"/>
              <a:gd name="connsiteX116" fmla="*/ 161959 w 7180154"/>
              <a:gd name="connsiteY116" fmla="*/ 1416631 h 2198799"/>
              <a:gd name="connsiteX117" fmla="*/ 100774 w 7180154"/>
              <a:gd name="connsiteY117" fmla="*/ 1294223 h 2198799"/>
              <a:gd name="connsiteX118" fmla="*/ 46788 w 7180154"/>
              <a:gd name="connsiteY118" fmla="*/ 1222219 h 2198799"/>
              <a:gd name="connsiteX119" fmla="*/ 122369 w 7180154"/>
              <a:gd name="connsiteY119" fmla="*/ 1236619 h 2198799"/>
              <a:gd name="connsiteX120" fmla="*/ 100774 w 7180154"/>
              <a:gd name="connsiteY120" fmla="*/ 1211418 h 2198799"/>
              <a:gd name="connsiteX121" fmla="*/ 201548 w 7180154"/>
              <a:gd name="connsiteY121" fmla="*/ 1143014 h 2198799"/>
              <a:gd name="connsiteX122" fmla="*/ 7199 w 7180154"/>
              <a:gd name="connsiteY122" fmla="*/ 984604 h 2198799"/>
              <a:gd name="connsiteX123" fmla="*/ 43189 w 7180154"/>
              <a:gd name="connsiteY123" fmla="*/ 887398 h 2198799"/>
              <a:gd name="connsiteX124" fmla="*/ 115171 w 7180154"/>
              <a:gd name="connsiteY124" fmla="*/ 732588 h 2198799"/>
              <a:gd name="connsiteX125" fmla="*/ 0 w 7180154"/>
              <a:gd name="connsiteY125" fmla="*/ 548977 h 2198799"/>
              <a:gd name="connsiteX126" fmla="*/ 46788 w 7180154"/>
              <a:gd name="connsiteY126" fmla="*/ 484173 h 2198799"/>
              <a:gd name="connsiteX127" fmla="*/ 233940 w 7180154"/>
              <a:gd name="connsiteY127" fmla="*/ 397767 h 2198799"/>
              <a:gd name="connsiteX128" fmla="*/ 334714 w 7180154"/>
              <a:gd name="connsiteY128" fmla="*/ 300561 h 2198799"/>
              <a:gd name="connsiteX129" fmla="*/ 403096 w 7180154"/>
              <a:gd name="connsiteY129" fmla="*/ 257358 h 2198799"/>
              <a:gd name="connsiteX130" fmla="*/ 500272 w 7180154"/>
              <a:gd name="connsiteY130" fmla="*/ 156552 h 2198799"/>
              <a:gd name="connsiteX131" fmla="*/ 834986 w 7180154"/>
              <a:gd name="connsiteY131" fmla="*/ 12543 h 2198799"/>
              <a:gd name="connsiteX132" fmla="*/ 887172 w 7180154"/>
              <a:gd name="connsiteY132" fmla="*/ 843 h 219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7180154" h="2198799">
                <a:moveTo>
                  <a:pt x="887172" y="843"/>
                </a:moveTo>
                <a:cubicBezTo>
                  <a:pt x="905168" y="-957"/>
                  <a:pt x="923163" y="-57"/>
                  <a:pt x="939359" y="5343"/>
                </a:cubicBezTo>
                <a:cubicBezTo>
                  <a:pt x="996944" y="26944"/>
                  <a:pt x="1050930" y="70147"/>
                  <a:pt x="1112114" y="88148"/>
                </a:cubicBezTo>
                <a:cubicBezTo>
                  <a:pt x="1148105" y="98949"/>
                  <a:pt x="1191294" y="84548"/>
                  <a:pt x="1230884" y="80948"/>
                </a:cubicBezTo>
                <a:cubicBezTo>
                  <a:pt x="1230884" y="80948"/>
                  <a:pt x="1223686" y="106149"/>
                  <a:pt x="1216488" y="127750"/>
                </a:cubicBezTo>
                <a:cubicBezTo>
                  <a:pt x="1274073" y="178154"/>
                  <a:pt x="1367649" y="199755"/>
                  <a:pt x="1400040" y="178154"/>
                </a:cubicBezTo>
                <a:cubicBezTo>
                  <a:pt x="1425234" y="196155"/>
                  <a:pt x="1446828" y="217756"/>
                  <a:pt x="1472022" y="228557"/>
                </a:cubicBezTo>
                <a:cubicBezTo>
                  <a:pt x="1522409" y="257358"/>
                  <a:pt x="1572796" y="282560"/>
                  <a:pt x="1626782" y="307762"/>
                </a:cubicBezTo>
                <a:cubicBezTo>
                  <a:pt x="1655574" y="322163"/>
                  <a:pt x="1687966" y="354565"/>
                  <a:pt x="1698763" y="282560"/>
                </a:cubicBezTo>
                <a:cubicBezTo>
                  <a:pt x="1698763" y="257358"/>
                  <a:pt x="1756349" y="239357"/>
                  <a:pt x="1799537" y="214156"/>
                </a:cubicBezTo>
                <a:cubicBezTo>
                  <a:pt x="1799537" y="242958"/>
                  <a:pt x="1799537" y="268159"/>
                  <a:pt x="1803137" y="300561"/>
                </a:cubicBezTo>
                <a:cubicBezTo>
                  <a:pt x="1821132" y="307762"/>
                  <a:pt x="1849924" y="322163"/>
                  <a:pt x="1882316" y="336563"/>
                </a:cubicBezTo>
                <a:cubicBezTo>
                  <a:pt x="1875118" y="350964"/>
                  <a:pt x="1867920" y="365365"/>
                  <a:pt x="1857123" y="383366"/>
                </a:cubicBezTo>
                <a:cubicBezTo>
                  <a:pt x="1900312" y="404968"/>
                  <a:pt x="1936302" y="426569"/>
                  <a:pt x="1943500" y="487773"/>
                </a:cubicBezTo>
                <a:cubicBezTo>
                  <a:pt x="1947100" y="512974"/>
                  <a:pt x="2008284" y="541776"/>
                  <a:pt x="2047874" y="552577"/>
                </a:cubicBezTo>
                <a:cubicBezTo>
                  <a:pt x="2083864" y="563378"/>
                  <a:pt x="2127053" y="552577"/>
                  <a:pt x="2166643" y="556177"/>
                </a:cubicBezTo>
                <a:cubicBezTo>
                  <a:pt x="2188237" y="556177"/>
                  <a:pt x="2209832" y="559777"/>
                  <a:pt x="2235025" y="563378"/>
                </a:cubicBezTo>
                <a:cubicBezTo>
                  <a:pt x="2199035" y="617381"/>
                  <a:pt x="2209832" y="642582"/>
                  <a:pt x="2256620" y="656983"/>
                </a:cubicBezTo>
                <a:cubicBezTo>
                  <a:pt x="2296210" y="667784"/>
                  <a:pt x="2328601" y="696586"/>
                  <a:pt x="2368191" y="703786"/>
                </a:cubicBezTo>
                <a:cubicBezTo>
                  <a:pt x="2418578" y="714587"/>
                  <a:pt x="2476163" y="721787"/>
                  <a:pt x="2530150" y="721787"/>
                </a:cubicBezTo>
                <a:cubicBezTo>
                  <a:pt x="2627325" y="721787"/>
                  <a:pt x="2728099" y="710987"/>
                  <a:pt x="2828873" y="714587"/>
                </a:cubicBezTo>
                <a:cubicBezTo>
                  <a:pt x="2908052" y="718187"/>
                  <a:pt x="2983633" y="736188"/>
                  <a:pt x="3062813" y="746989"/>
                </a:cubicBezTo>
                <a:cubicBezTo>
                  <a:pt x="3257163" y="768590"/>
                  <a:pt x="3451513" y="782991"/>
                  <a:pt x="3649462" y="746989"/>
                </a:cubicBezTo>
                <a:cubicBezTo>
                  <a:pt x="3685452" y="739789"/>
                  <a:pt x="3743038" y="710987"/>
                  <a:pt x="3768231" y="779391"/>
                </a:cubicBezTo>
                <a:cubicBezTo>
                  <a:pt x="3771830" y="782991"/>
                  <a:pt x="3825816" y="772191"/>
                  <a:pt x="3854609" y="764990"/>
                </a:cubicBezTo>
                <a:cubicBezTo>
                  <a:pt x="3973378" y="739789"/>
                  <a:pt x="4088549" y="714587"/>
                  <a:pt x="4203719" y="682185"/>
                </a:cubicBezTo>
                <a:cubicBezTo>
                  <a:pt x="4272102" y="664184"/>
                  <a:pt x="4333286" y="617381"/>
                  <a:pt x="4401668" y="595780"/>
                </a:cubicBezTo>
                <a:cubicBezTo>
                  <a:pt x="4502442" y="566978"/>
                  <a:pt x="4610415" y="559777"/>
                  <a:pt x="4711189" y="530976"/>
                </a:cubicBezTo>
                <a:cubicBezTo>
                  <a:pt x="4761576" y="512974"/>
                  <a:pt x="4797567" y="516575"/>
                  <a:pt x="4837156" y="548977"/>
                </a:cubicBezTo>
                <a:cubicBezTo>
                  <a:pt x="4844355" y="552577"/>
                  <a:pt x="4862350" y="541776"/>
                  <a:pt x="4873147" y="534576"/>
                </a:cubicBezTo>
                <a:cubicBezTo>
                  <a:pt x="4927133" y="502174"/>
                  <a:pt x="4977520" y="469772"/>
                  <a:pt x="5031506" y="433769"/>
                </a:cubicBezTo>
                <a:cubicBezTo>
                  <a:pt x="5081893" y="401367"/>
                  <a:pt x="5135880" y="404968"/>
                  <a:pt x="5197064" y="408568"/>
                </a:cubicBezTo>
                <a:cubicBezTo>
                  <a:pt x="5272644" y="412168"/>
                  <a:pt x="5355423" y="383366"/>
                  <a:pt x="5431004" y="358165"/>
                </a:cubicBezTo>
                <a:cubicBezTo>
                  <a:pt x="5502985" y="329363"/>
                  <a:pt x="5564169" y="282560"/>
                  <a:pt x="5628953" y="246558"/>
                </a:cubicBezTo>
                <a:cubicBezTo>
                  <a:pt x="5646948" y="239357"/>
                  <a:pt x="5675741" y="242958"/>
                  <a:pt x="5693736" y="253758"/>
                </a:cubicBezTo>
                <a:cubicBezTo>
                  <a:pt x="5708132" y="260959"/>
                  <a:pt x="5711732" y="286160"/>
                  <a:pt x="5726128" y="318562"/>
                </a:cubicBezTo>
                <a:cubicBezTo>
                  <a:pt x="5769316" y="307762"/>
                  <a:pt x="5819704" y="289761"/>
                  <a:pt x="5884487" y="268159"/>
                </a:cubicBezTo>
                <a:cubicBezTo>
                  <a:pt x="5841298" y="322163"/>
                  <a:pt x="5801708" y="361765"/>
                  <a:pt x="5769316" y="397767"/>
                </a:cubicBezTo>
                <a:cubicBezTo>
                  <a:pt x="5790911" y="412168"/>
                  <a:pt x="5816104" y="433769"/>
                  <a:pt x="5844897" y="440970"/>
                </a:cubicBezTo>
                <a:cubicBezTo>
                  <a:pt x="5888086" y="444570"/>
                  <a:pt x="5931275" y="440970"/>
                  <a:pt x="5974464" y="433769"/>
                </a:cubicBezTo>
                <a:cubicBezTo>
                  <a:pt x="5988860" y="433769"/>
                  <a:pt x="6003256" y="415768"/>
                  <a:pt x="6017652" y="412168"/>
                </a:cubicBezTo>
                <a:cubicBezTo>
                  <a:pt x="6064440" y="401367"/>
                  <a:pt x="6064440" y="401367"/>
                  <a:pt x="6100432" y="444570"/>
                </a:cubicBezTo>
                <a:cubicBezTo>
                  <a:pt x="6111228" y="455371"/>
                  <a:pt x="6143620" y="448170"/>
                  <a:pt x="6161616" y="440970"/>
                </a:cubicBezTo>
                <a:cubicBezTo>
                  <a:pt x="6201206" y="419369"/>
                  <a:pt x="6237196" y="390567"/>
                  <a:pt x="6276786" y="358165"/>
                </a:cubicBezTo>
                <a:cubicBezTo>
                  <a:pt x="6291182" y="379766"/>
                  <a:pt x="6298380" y="394167"/>
                  <a:pt x="6312776" y="419369"/>
                </a:cubicBezTo>
                <a:cubicBezTo>
                  <a:pt x="6409952" y="343764"/>
                  <a:pt x="6507127" y="278960"/>
                  <a:pt x="6640292" y="286160"/>
                </a:cubicBezTo>
                <a:cubicBezTo>
                  <a:pt x="6633094" y="300561"/>
                  <a:pt x="6629496" y="311362"/>
                  <a:pt x="6625896" y="314962"/>
                </a:cubicBezTo>
                <a:cubicBezTo>
                  <a:pt x="6683482" y="332963"/>
                  <a:pt x="6741066" y="365365"/>
                  <a:pt x="6798652" y="365365"/>
                </a:cubicBezTo>
                <a:cubicBezTo>
                  <a:pt x="6845440" y="368965"/>
                  <a:pt x="6895827" y="336563"/>
                  <a:pt x="6946214" y="318562"/>
                </a:cubicBezTo>
                <a:cubicBezTo>
                  <a:pt x="6942615" y="325763"/>
                  <a:pt x="6942615" y="332963"/>
                  <a:pt x="6942615" y="340164"/>
                </a:cubicBezTo>
                <a:cubicBezTo>
                  <a:pt x="6971408" y="358165"/>
                  <a:pt x="7000200" y="376166"/>
                  <a:pt x="7025394" y="394167"/>
                </a:cubicBezTo>
                <a:cubicBezTo>
                  <a:pt x="6993002" y="379766"/>
                  <a:pt x="6953412" y="448170"/>
                  <a:pt x="6899426" y="401367"/>
                </a:cubicBezTo>
                <a:cubicBezTo>
                  <a:pt x="6899426" y="397767"/>
                  <a:pt x="6885030" y="404968"/>
                  <a:pt x="6874232" y="408568"/>
                </a:cubicBezTo>
                <a:cubicBezTo>
                  <a:pt x="6820246" y="444570"/>
                  <a:pt x="6766260" y="480572"/>
                  <a:pt x="6708675" y="516575"/>
                </a:cubicBezTo>
                <a:cubicBezTo>
                  <a:pt x="6769859" y="552577"/>
                  <a:pt x="6820246" y="581379"/>
                  <a:pt x="6874232" y="610180"/>
                </a:cubicBezTo>
                <a:cubicBezTo>
                  <a:pt x="6867034" y="624581"/>
                  <a:pt x="6852638" y="638982"/>
                  <a:pt x="6838242" y="653383"/>
                </a:cubicBezTo>
                <a:cubicBezTo>
                  <a:pt x="6888628" y="660584"/>
                  <a:pt x="6931818" y="667784"/>
                  <a:pt x="6996601" y="678585"/>
                </a:cubicBezTo>
                <a:cubicBezTo>
                  <a:pt x="6957011" y="703786"/>
                  <a:pt x="6928218" y="718187"/>
                  <a:pt x="6910223" y="732588"/>
                </a:cubicBezTo>
                <a:cubicBezTo>
                  <a:pt x="6989403" y="732588"/>
                  <a:pt x="7079380" y="732588"/>
                  <a:pt x="7169356" y="732588"/>
                </a:cubicBezTo>
                <a:cubicBezTo>
                  <a:pt x="7169356" y="736188"/>
                  <a:pt x="7172956" y="739789"/>
                  <a:pt x="7172956" y="743389"/>
                </a:cubicBezTo>
                <a:cubicBezTo>
                  <a:pt x="7158560" y="754189"/>
                  <a:pt x="7140564" y="761390"/>
                  <a:pt x="7122568" y="772191"/>
                </a:cubicBezTo>
                <a:cubicBezTo>
                  <a:pt x="7194550" y="865796"/>
                  <a:pt x="7133366" y="937801"/>
                  <a:pt x="7079380" y="1006205"/>
                </a:cubicBezTo>
                <a:cubicBezTo>
                  <a:pt x="7118970" y="1027806"/>
                  <a:pt x="7151361" y="1042207"/>
                  <a:pt x="7180154" y="1056608"/>
                </a:cubicBezTo>
                <a:cubicBezTo>
                  <a:pt x="7180154" y="1063809"/>
                  <a:pt x="7180154" y="1067409"/>
                  <a:pt x="7180154" y="1074609"/>
                </a:cubicBezTo>
                <a:cubicBezTo>
                  <a:pt x="7126168" y="1085410"/>
                  <a:pt x="7072182" y="1085410"/>
                  <a:pt x="7025394" y="1107011"/>
                </a:cubicBezTo>
                <a:cubicBezTo>
                  <a:pt x="6989403" y="1125013"/>
                  <a:pt x="6960610" y="1168215"/>
                  <a:pt x="6917422" y="1207818"/>
                </a:cubicBezTo>
                <a:cubicBezTo>
                  <a:pt x="6953412" y="1215018"/>
                  <a:pt x="6967808" y="1218618"/>
                  <a:pt x="6982204" y="1222219"/>
                </a:cubicBezTo>
                <a:cubicBezTo>
                  <a:pt x="6982204" y="1229419"/>
                  <a:pt x="6985804" y="1236619"/>
                  <a:pt x="6985804" y="1243820"/>
                </a:cubicBezTo>
                <a:cubicBezTo>
                  <a:pt x="6917422" y="1261821"/>
                  <a:pt x="6849039" y="1276222"/>
                  <a:pt x="6784256" y="1294223"/>
                </a:cubicBezTo>
                <a:cubicBezTo>
                  <a:pt x="6784256" y="1337426"/>
                  <a:pt x="6784256" y="1380628"/>
                  <a:pt x="6784256" y="1427431"/>
                </a:cubicBezTo>
                <a:cubicBezTo>
                  <a:pt x="6795052" y="1427431"/>
                  <a:pt x="6813048" y="1427431"/>
                  <a:pt x="6856237" y="1427431"/>
                </a:cubicBezTo>
                <a:cubicBezTo>
                  <a:pt x="6816647" y="1445432"/>
                  <a:pt x="6798652" y="1456233"/>
                  <a:pt x="6780656" y="1467034"/>
                </a:cubicBezTo>
                <a:cubicBezTo>
                  <a:pt x="6780656" y="1470634"/>
                  <a:pt x="6784256" y="1477834"/>
                  <a:pt x="6784256" y="1481435"/>
                </a:cubicBezTo>
                <a:cubicBezTo>
                  <a:pt x="6805850" y="1477834"/>
                  <a:pt x="6823846" y="1474234"/>
                  <a:pt x="6834642" y="1470634"/>
                </a:cubicBezTo>
                <a:cubicBezTo>
                  <a:pt x="6845440" y="1495836"/>
                  <a:pt x="6852638" y="1524637"/>
                  <a:pt x="6856237" y="1535438"/>
                </a:cubicBezTo>
                <a:cubicBezTo>
                  <a:pt x="6820246" y="1553439"/>
                  <a:pt x="6777058" y="1578641"/>
                  <a:pt x="6733868" y="1593042"/>
                </a:cubicBezTo>
                <a:cubicBezTo>
                  <a:pt x="6687080" y="1607443"/>
                  <a:pt x="6640292" y="1621843"/>
                  <a:pt x="6597104" y="1625444"/>
                </a:cubicBezTo>
                <a:cubicBezTo>
                  <a:pt x="6521523" y="1632644"/>
                  <a:pt x="6449542" y="1629044"/>
                  <a:pt x="6373961" y="1629044"/>
                </a:cubicBezTo>
                <a:cubicBezTo>
                  <a:pt x="6373961" y="1639845"/>
                  <a:pt x="6370362" y="1650645"/>
                  <a:pt x="6370362" y="1661446"/>
                </a:cubicBezTo>
                <a:cubicBezTo>
                  <a:pt x="6424348" y="1679447"/>
                  <a:pt x="6481933" y="1697448"/>
                  <a:pt x="6539518" y="1719049"/>
                </a:cubicBezTo>
                <a:cubicBezTo>
                  <a:pt x="6539518" y="1722650"/>
                  <a:pt x="6543118" y="1726250"/>
                  <a:pt x="6543118" y="1729850"/>
                </a:cubicBezTo>
                <a:cubicBezTo>
                  <a:pt x="6507127" y="1733450"/>
                  <a:pt x="6474735" y="1737051"/>
                  <a:pt x="6435146" y="1740651"/>
                </a:cubicBezTo>
                <a:cubicBezTo>
                  <a:pt x="6431546" y="1830656"/>
                  <a:pt x="6373961" y="1888260"/>
                  <a:pt x="6291182" y="1920662"/>
                </a:cubicBezTo>
                <a:cubicBezTo>
                  <a:pt x="6186809" y="1963865"/>
                  <a:pt x="6082436" y="2007067"/>
                  <a:pt x="5974464" y="2043070"/>
                </a:cubicBezTo>
                <a:cubicBezTo>
                  <a:pt x="5942072" y="2050270"/>
                  <a:pt x="5898883" y="2025069"/>
                  <a:pt x="5870090" y="2039469"/>
                </a:cubicBezTo>
                <a:cubicBezTo>
                  <a:pt x="5668543" y="2140276"/>
                  <a:pt x="5448999" y="2086272"/>
                  <a:pt x="5240253" y="2111474"/>
                </a:cubicBezTo>
                <a:cubicBezTo>
                  <a:pt x="5211460" y="2118674"/>
                  <a:pt x="5179069" y="2136675"/>
                  <a:pt x="5161073" y="2161877"/>
                </a:cubicBezTo>
                <a:cubicBezTo>
                  <a:pt x="5125082" y="2197879"/>
                  <a:pt x="5085493" y="2212280"/>
                  <a:pt x="5045903" y="2183478"/>
                </a:cubicBezTo>
                <a:cubicBezTo>
                  <a:pt x="4945129" y="2111474"/>
                  <a:pt x="4833557" y="2129475"/>
                  <a:pt x="4732783" y="2158277"/>
                </a:cubicBezTo>
                <a:cubicBezTo>
                  <a:pt x="4650005" y="2183478"/>
                  <a:pt x="4581622" y="2151076"/>
                  <a:pt x="4506042" y="2143876"/>
                </a:cubicBezTo>
                <a:cubicBezTo>
                  <a:pt x="4437659" y="2136675"/>
                  <a:pt x="4369277" y="2140276"/>
                  <a:pt x="4300894" y="2143876"/>
                </a:cubicBezTo>
                <a:cubicBezTo>
                  <a:pt x="4228913" y="2143876"/>
                  <a:pt x="4153332" y="2158277"/>
                  <a:pt x="4084950" y="2147476"/>
                </a:cubicBezTo>
                <a:cubicBezTo>
                  <a:pt x="4023765" y="2140276"/>
                  <a:pt x="3973378" y="2136675"/>
                  <a:pt x="3919392" y="2176278"/>
                </a:cubicBezTo>
                <a:cubicBezTo>
                  <a:pt x="3908595" y="2183478"/>
                  <a:pt x="3887001" y="2176278"/>
                  <a:pt x="3872604" y="2172678"/>
                </a:cubicBezTo>
                <a:cubicBezTo>
                  <a:pt x="3811420" y="2147476"/>
                  <a:pt x="3750236" y="2136675"/>
                  <a:pt x="3685452" y="2151076"/>
                </a:cubicBezTo>
                <a:cubicBezTo>
                  <a:pt x="3645863" y="2161877"/>
                  <a:pt x="3606273" y="2151076"/>
                  <a:pt x="3566683" y="2151076"/>
                </a:cubicBezTo>
                <a:cubicBezTo>
                  <a:pt x="3516296" y="2154677"/>
                  <a:pt x="3469508" y="2169077"/>
                  <a:pt x="3419121" y="2165477"/>
                </a:cubicBezTo>
                <a:cubicBezTo>
                  <a:pt x="3325545" y="2161877"/>
                  <a:pt x="3228370" y="2151076"/>
                  <a:pt x="3134794" y="2147476"/>
                </a:cubicBezTo>
                <a:cubicBezTo>
                  <a:pt x="3084407" y="2143876"/>
                  <a:pt x="3030421" y="2147476"/>
                  <a:pt x="2980034" y="2151076"/>
                </a:cubicBezTo>
                <a:cubicBezTo>
                  <a:pt x="2900854" y="2151076"/>
                  <a:pt x="2821675" y="2158277"/>
                  <a:pt x="2746094" y="2151076"/>
                </a:cubicBezTo>
                <a:cubicBezTo>
                  <a:pt x="2656117" y="2140276"/>
                  <a:pt x="2569739" y="2115074"/>
                  <a:pt x="2479762" y="2097073"/>
                </a:cubicBezTo>
                <a:cubicBezTo>
                  <a:pt x="2465366" y="2093473"/>
                  <a:pt x="2447371" y="2104273"/>
                  <a:pt x="2429375" y="2107874"/>
                </a:cubicBezTo>
                <a:cubicBezTo>
                  <a:pt x="2407781" y="2115074"/>
                  <a:pt x="2386187" y="2118674"/>
                  <a:pt x="2368191" y="2125875"/>
                </a:cubicBezTo>
                <a:cubicBezTo>
                  <a:pt x="2325002" y="2136675"/>
                  <a:pt x="2281813" y="2154677"/>
                  <a:pt x="2238624" y="2154677"/>
                </a:cubicBezTo>
                <a:cubicBezTo>
                  <a:pt x="2163044" y="2154677"/>
                  <a:pt x="2087463" y="2143876"/>
                  <a:pt x="2011883" y="2136675"/>
                </a:cubicBezTo>
                <a:cubicBezTo>
                  <a:pt x="1939901" y="2125875"/>
                  <a:pt x="1878717" y="2075472"/>
                  <a:pt x="1795938" y="2122275"/>
                </a:cubicBezTo>
                <a:cubicBezTo>
                  <a:pt x="1752749" y="2143876"/>
                  <a:pt x="1687966" y="2125875"/>
                  <a:pt x="1633980" y="2122275"/>
                </a:cubicBezTo>
                <a:cubicBezTo>
                  <a:pt x="1630381" y="2122275"/>
                  <a:pt x="1626782" y="2100673"/>
                  <a:pt x="1619584" y="2093473"/>
                </a:cubicBezTo>
                <a:cubicBezTo>
                  <a:pt x="1605187" y="2079072"/>
                  <a:pt x="1590791" y="2064671"/>
                  <a:pt x="1572796" y="2057471"/>
                </a:cubicBezTo>
                <a:cubicBezTo>
                  <a:pt x="1536805" y="2043070"/>
                  <a:pt x="1500814" y="2028669"/>
                  <a:pt x="1464824" y="2017868"/>
                </a:cubicBezTo>
                <a:cubicBezTo>
                  <a:pt x="1418036" y="1999867"/>
                  <a:pt x="1371248" y="1974665"/>
                  <a:pt x="1320861" y="1974665"/>
                </a:cubicBezTo>
                <a:cubicBezTo>
                  <a:pt x="1263275" y="1974665"/>
                  <a:pt x="1230884" y="1949464"/>
                  <a:pt x="1184096" y="1917062"/>
                </a:cubicBezTo>
                <a:cubicBezTo>
                  <a:pt x="1108515" y="1866659"/>
                  <a:pt x="1014939" y="1841457"/>
                  <a:pt x="928562" y="1809055"/>
                </a:cubicBezTo>
                <a:cubicBezTo>
                  <a:pt x="838585" y="1776653"/>
                  <a:pt x="748608" y="1744251"/>
                  <a:pt x="655032" y="1719049"/>
                </a:cubicBezTo>
                <a:cubicBezTo>
                  <a:pt x="590249" y="1701048"/>
                  <a:pt x="521866" y="1690248"/>
                  <a:pt x="453484" y="1686647"/>
                </a:cubicBezTo>
                <a:cubicBezTo>
                  <a:pt x="385101" y="1683047"/>
                  <a:pt x="172756" y="1564240"/>
                  <a:pt x="151161" y="1499436"/>
                </a:cubicBezTo>
                <a:cubicBezTo>
                  <a:pt x="143963" y="1474234"/>
                  <a:pt x="158359" y="1441832"/>
                  <a:pt x="161959" y="1416631"/>
                </a:cubicBezTo>
                <a:cubicBezTo>
                  <a:pt x="133166" y="1373428"/>
                  <a:pt x="43189" y="1377028"/>
                  <a:pt x="100774" y="1294223"/>
                </a:cubicBezTo>
                <a:cubicBezTo>
                  <a:pt x="86378" y="1272622"/>
                  <a:pt x="68383" y="1251020"/>
                  <a:pt x="46788" y="1222219"/>
                </a:cubicBezTo>
                <a:cubicBezTo>
                  <a:pt x="71982" y="1225819"/>
                  <a:pt x="89977" y="1229419"/>
                  <a:pt x="122369" y="1236619"/>
                </a:cubicBezTo>
                <a:cubicBezTo>
                  <a:pt x="107973" y="1218618"/>
                  <a:pt x="100774" y="1211418"/>
                  <a:pt x="100774" y="1211418"/>
                </a:cubicBezTo>
                <a:cubicBezTo>
                  <a:pt x="136765" y="1186216"/>
                  <a:pt x="169157" y="1164615"/>
                  <a:pt x="201548" y="1143014"/>
                </a:cubicBezTo>
                <a:cubicBezTo>
                  <a:pt x="104374" y="1121412"/>
                  <a:pt x="25194" y="1067409"/>
                  <a:pt x="7199" y="984604"/>
                </a:cubicBezTo>
                <a:cubicBezTo>
                  <a:pt x="0" y="955802"/>
                  <a:pt x="28793" y="919800"/>
                  <a:pt x="43189" y="887398"/>
                </a:cubicBezTo>
                <a:cubicBezTo>
                  <a:pt x="64784" y="836995"/>
                  <a:pt x="97175" y="786591"/>
                  <a:pt x="115171" y="732588"/>
                </a:cubicBezTo>
                <a:cubicBezTo>
                  <a:pt x="140364" y="664184"/>
                  <a:pt x="82779" y="566978"/>
                  <a:pt x="0" y="548977"/>
                </a:cubicBezTo>
                <a:cubicBezTo>
                  <a:pt x="32392" y="534576"/>
                  <a:pt x="93576" y="545376"/>
                  <a:pt x="46788" y="484173"/>
                </a:cubicBezTo>
                <a:cubicBezTo>
                  <a:pt x="111571" y="455371"/>
                  <a:pt x="172756" y="430169"/>
                  <a:pt x="233940" y="397767"/>
                </a:cubicBezTo>
                <a:cubicBezTo>
                  <a:pt x="277129" y="379766"/>
                  <a:pt x="345511" y="379766"/>
                  <a:pt x="334714" y="300561"/>
                </a:cubicBezTo>
                <a:cubicBezTo>
                  <a:pt x="370705" y="304161"/>
                  <a:pt x="417493" y="340164"/>
                  <a:pt x="403096" y="257358"/>
                </a:cubicBezTo>
                <a:cubicBezTo>
                  <a:pt x="399498" y="228557"/>
                  <a:pt x="457083" y="174553"/>
                  <a:pt x="500272" y="156552"/>
                </a:cubicBezTo>
                <a:cubicBezTo>
                  <a:pt x="608244" y="102549"/>
                  <a:pt x="719815" y="55746"/>
                  <a:pt x="834986" y="12543"/>
                </a:cubicBezTo>
                <a:cubicBezTo>
                  <a:pt x="851181" y="7143"/>
                  <a:pt x="869177" y="2643"/>
                  <a:pt x="887172" y="8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03" name="Freeform 274"/>
          <p:cNvSpPr>
            <a:spLocks/>
          </p:cNvSpPr>
          <p:nvPr userDrawn="1"/>
        </p:nvSpPr>
        <p:spPr bwMode="auto">
          <a:xfrm>
            <a:off x="2820133" y="761301"/>
            <a:ext cx="123825" cy="146050"/>
          </a:xfrm>
          <a:custGeom>
            <a:avLst/>
            <a:gdLst>
              <a:gd name="T0" fmla="*/ 0 w 33"/>
              <a:gd name="T1" fmla="*/ 39 h 39"/>
              <a:gd name="T2" fmla="*/ 31 w 33"/>
              <a:gd name="T3" fmla="*/ 0 h 39"/>
              <a:gd name="T4" fmla="*/ 0 w 33"/>
              <a:gd name="T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" h="39">
                <a:moveTo>
                  <a:pt x="0" y="39"/>
                </a:moveTo>
                <a:cubicBezTo>
                  <a:pt x="10" y="26"/>
                  <a:pt x="6" y="1"/>
                  <a:pt x="31" y="0"/>
                </a:cubicBezTo>
                <a:cubicBezTo>
                  <a:pt x="33" y="23"/>
                  <a:pt x="24" y="35"/>
                  <a:pt x="0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419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77693" y="260615"/>
            <a:ext cx="3917276" cy="6318924"/>
          </a:xfrm>
          <a:custGeom>
            <a:avLst/>
            <a:gdLst>
              <a:gd name="connsiteX0" fmla="*/ 2202775 w 3112820"/>
              <a:gd name="connsiteY0" fmla="*/ 0 h 5021263"/>
              <a:gd name="connsiteX1" fmla="*/ 2181774 w 3112820"/>
              <a:gd name="connsiteY1" fmla="*/ 79296 h 5021263"/>
              <a:gd name="connsiteX2" fmla="*/ 2156106 w 3112820"/>
              <a:gd name="connsiteY2" fmla="*/ 55973 h 5021263"/>
              <a:gd name="connsiteX3" fmla="*/ 2121105 w 3112820"/>
              <a:gd name="connsiteY3" fmla="*/ 102618 h 5021263"/>
              <a:gd name="connsiteX4" fmla="*/ 2114104 w 3112820"/>
              <a:gd name="connsiteY4" fmla="*/ 118943 h 5021263"/>
              <a:gd name="connsiteX5" fmla="*/ 2067435 w 3112820"/>
              <a:gd name="connsiteY5" fmla="*/ 263541 h 5021263"/>
              <a:gd name="connsiteX6" fmla="*/ 2128105 w 3112820"/>
              <a:gd name="connsiteY6" fmla="*/ 249547 h 5021263"/>
              <a:gd name="connsiteX7" fmla="*/ 2198108 w 3112820"/>
              <a:gd name="connsiteY7" fmla="*/ 261208 h 5021263"/>
              <a:gd name="connsiteX8" fmla="*/ 2198108 w 3112820"/>
              <a:gd name="connsiteY8" fmla="*/ 314849 h 5021263"/>
              <a:gd name="connsiteX9" fmla="*/ 2277446 w 3112820"/>
              <a:gd name="connsiteY9" fmla="*/ 298524 h 5021263"/>
              <a:gd name="connsiteX10" fmla="*/ 2312447 w 3112820"/>
              <a:gd name="connsiteY10" fmla="*/ 335839 h 5021263"/>
              <a:gd name="connsiteX11" fmla="*/ 2480456 w 3112820"/>
              <a:gd name="connsiteY11" fmla="*/ 335839 h 5021263"/>
              <a:gd name="connsiteX12" fmla="*/ 2466455 w 3112820"/>
              <a:gd name="connsiteY12" fmla="*/ 368490 h 5021263"/>
              <a:gd name="connsiteX13" fmla="*/ 2524791 w 3112820"/>
              <a:gd name="connsiteY13" fmla="*/ 398809 h 5021263"/>
              <a:gd name="connsiteX14" fmla="*/ 2555126 w 3112820"/>
              <a:gd name="connsiteY14" fmla="*/ 438457 h 5021263"/>
              <a:gd name="connsiteX15" fmla="*/ 2494456 w 3112820"/>
              <a:gd name="connsiteY15" fmla="*/ 571393 h 5021263"/>
              <a:gd name="connsiteX16" fmla="*/ 2443121 w 3112820"/>
              <a:gd name="connsiteY16" fmla="*/ 643692 h 5021263"/>
              <a:gd name="connsiteX17" fmla="*/ 2436120 w 3112820"/>
              <a:gd name="connsiteY17" fmla="*/ 683340 h 5021263"/>
              <a:gd name="connsiteX18" fmla="*/ 2419786 w 3112820"/>
              <a:gd name="connsiteY18" fmla="*/ 729984 h 5021263"/>
              <a:gd name="connsiteX19" fmla="*/ 2403452 w 3112820"/>
              <a:gd name="connsiteY19" fmla="*/ 746310 h 5021263"/>
              <a:gd name="connsiteX20" fmla="*/ 2340449 w 3112820"/>
              <a:gd name="connsiteY20" fmla="*/ 832602 h 5021263"/>
              <a:gd name="connsiteX21" fmla="*/ 2347449 w 3112820"/>
              <a:gd name="connsiteY21" fmla="*/ 839598 h 5021263"/>
              <a:gd name="connsiteX22" fmla="*/ 2368450 w 3112820"/>
              <a:gd name="connsiteY22" fmla="*/ 825605 h 5021263"/>
              <a:gd name="connsiteX23" fmla="*/ 2356783 w 3112820"/>
              <a:gd name="connsiteY23" fmla="*/ 851259 h 5021263"/>
              <a:gd name="connsiteX24" fmla="*/ 2321781 w 3112820"/>
              <a:gd name="connsiteY24" fmla="*/ 942216 h 5021263"/>
              <a:gd name="connsiteX25" fmla="*/ 2303114 w 3112820"/>
              <a:gd name="connsiteY25" fmla="*/ 1030840 h 5021263"/>
              <a:gd name="connsiteX26" fmla="*/ 2307781 w 3112820"/>
              <a:gd name="connsiteY26" fmla="*/ 1114800 h 5021263"/>
              <a:gd name="connsiteX27" fmla="*/ 2303114 w 3112820"/>
              <a:gd name="connsiteY27" fmla="*/ 1131125 h 5021263"/>
              <a:gd name="connsiteX28" fmla="*/ 2237777 w 3112820"/>
              <a:gd name="connsiteY28" fmla="*/ 1268726 h 5021263"/>
              <a:gd name="connsiteX29" fmla="*/ 2242444 w 3112820"/>
              <a:gd name="connsiteY29" fmla="*/ 1345689 h 5021263"/>
              <a:gd name="connsiteX30" fmla="*/ 2298447 w 3112820"/>
              <a:gd name="connsiteY30" fmla="*/ 1322367 h 5021263"/>
              <a:gd name="connsiteX31" fmla="*/ 2401118 w 3112820"/>
              <a:gd name="connsiteY31" fmla="*/ 1187099 h 5021263"/>
              <a:gd name="connsiteX32" fmla="*/ 2447787 w 3112820"/>
              <a:gd name="connsiteY32" fmla="*/ 1306042 h 5021263"/>
              <a:gd name="connsiteX33" fmla="*/ 2440787 w 3112820"/>
              <a:gd name="connsiteY33" fmla="*/ 1445975 h 5021263"/>
              <a:gd name="connsiteX34" fmla="*/ 2403452 w 3112820"/>
              <a:gd name="connsiteY34" fmla="*/ 1513609 h 5021263"/>
              <a:gd name="connsiteX35" fmla="*/ 2361450 w 3112820"/>
              <a:gd name="connsiteY35" fmla="*/ 1581243 h 5021263"/>
              <a:gd name="connsiteX36" fmla="*/ 2354449 w 3112820"/>
              <a:gd name="connsiteY36" fmla="*/ 1681529 h 5021263"/>
              <a:gd name="connsiteX37" fmla="*/ 2321781 w 3112820"/>
              <a:gd name="connsiteY37" fmla="*/ 1793475 h 5021263"/>
              <a:gd name="connsiteX38" fmla="*/ 2307781 w 3112820"/>
              <a:gd name="connsiteY38" fmla="*/ 1854113 h 5021263"/>
              <a:gd name="connsiteX39" fmla="*/ 2307781 w 3112820"/>
              <a:gd name="connsiteY39" fmla="*/ 1858777 h 5021263"/>
              <a:gd name="connsiteX40" fmla="*/ 2277446 w 3112820"/>
              <a:gd name="connsiteY40" fmla="*/ 1940405 h 5021263"/>
              <a:gd name="connsiteX41" fmla="*/ 2247111 w 3112820"/>
              <a:gd name="connsiteY41" fmla="*/ 2026697 h 5021263"/>
              <a:gd name="connsiteX42" fmla="*/ 2240111 w 3112820"/>
              <a:gd name="connsiteY42" fmla="*/ 2096663 h 5021263"/>
              <a:gd name="connsiteX43" fmla="*/ 2233110 w 3112820"/>
              <a:gd name="connsiteY43" fmla="*/ 2122318 h 5021263"/>
              <a:gd name="connsiteX44" fmla="*/ 2233110 w 3112820"/>
              <a:gd name="connsiteY44" fmla="*/ 2154969 h 5021263"/>
              <a:gd name="connsiteX45" fmla="*/ 2286779 w 3112820"/>
              <a:gd name="connsiteY45" fmla="*/ 2161965 h 5021263"/>
              <a:gd name="connsiteX46" fmla="*/ 2349783 w 3112820"/>
              <a:gd name="connsiteY46" fmla="*/ 2140975 h 5021263"/>
              <a:gd name="connsiteX47" fmla="*/ 2373117 w 3112820"/>
              <a:gd name="connsiteY47" fmla="*/ 2173626 h 5021263"/>
              <a:gd name="connsiteX48" fmla="*/ 2377784 w 3112820"/>
              <a:gd name="connsiteY48" fmla="*/ 2194616 h 5021263"/>
              <a:gd name="connsiteX49" fmla="*/ 2340449 w 3112820"/>
              <a:gd name="connsiteY49" fmla="*/ 2318224 h 5021263"/>
              <a:gd name="connsiteX50" fmla="*/ 2314781 w 3112820"/>
              <a:gd name="connsiteY50" fmla="*/ 2399851 h 5021263"/>
              <a:gd name="connsiteX51" fmla="*/ 2312447 w 3112820"/>
              <a:gd name="connsiteY51" fmla="*/ 2406848 h 5021263"/>
              <a:gd name="connsiteX52" fmla="*/ 2303114 w 3112820"/>
              <a:gd name="connsiteY52" fmla="*/ 2490808 h 5021263"/>
              <a:gd name="connsiteX53" fmla="*/ 2319448 w 3112820"/>
              <a:gd name="connsiteY53" fmla="*/ 2528123 h 5021263"/>
              <a:gd name="connsiteX54" fmla="*/ 2373117 w 3112820"/>
              <a:gd name="connsiteY54" fmla="*/ 2514130 h 5021263"/>
              <a:gd name="connsiteX55" fmla="*/ 2482789 w 3112820"/>
              <a:gd name="connsiteY55" fmla="*/ 2357872 h 5021263"/>
              <a:gd name="connsiteX56" fmla="*/ 2501457 w 3112820"/>
              <a:gd name="connsiteY56" fmla="*/ 2306563 h 5021263"/>
              <a:gd name="connsiteX57" fmla="*/ 2522458 w 3112820"/>
              <a:gd name="connsiteY57" fmla="*/ 2264583 h 5021263"/>
              <a:gd name="connsiteX58" fmla="*/ 2557459 w 3112820"/>
              <a:gd name="connsiteY58" fmla="*/ 2206277 h 5021263"/>
              <a:gd name="connsiteX59" fmla="*/ 2636797 w 3112820"/>
              <a:gd name="connsiteY59" fmla="*/ 2129314 h 5021263"/>
              <a:gd name="connsiteX60" fmla="*/ 2669465 w 3112820"/>
              <a:gd name="connsiteY60" fmla="*/ 2108324 h 5021263"/>
              <a:gd name="connsiteX61" fmla="*/ 2804805 w 3112820"/>
              <a:gd name="connsiteY61" fmla="*/ 1912418 h 5021263"/>
              <a:gd name="connsiteX62" fmla="*/ 2846807 w 3112820"/>
              <a:gd name="connsiteY62" fmla="*/ 1814465 h 5021263"/>
              <a:gd name="connsiteX63" fmla="*/ 2935478 w 3112820"/>
              <a:gd name="connsiteY63" fmla="*/ 1723509 h 5021263"/>
              <a:gd name="connsiteX64" fmla="*/ 2956479 w 3112820"/>
              <a:gd name="connsiteY64" fmla="*/ 1704851 h 5021263"/>
              <a:gd name="connsiteX65" fmla="*/ 3019482 w 3112820"/>
              <a:gd name="connsiteY65" fmla="*/ 1620891 h 5021263"/>
              <a:gd name="connsiteX66" fmla="*/ 3031150 w 3112820"/>
              <a:gd name="connsiteY66" fmla="*/ 1557921 h 5021263"/>
              <a:gd name="connsiteX67" fmla="*/ 3026483 w 3112820"/>
              <a:gd name="connsiteY67" fmla="*/ 1529934 h 5021263"/>
              <a:gd name="connsiteX68" fmla="*/ 3052151 w 3112820"/>
              <a:gd name="connsiteY68" fmla="*/ 1529934 h 5021263"/>
              <a:gd name="connsiteX69" fmla="*/ 3112820 w 3112820"/>
              <a:gd name="connsiteY69" fmla="*/ 1392334 h 5021263"/>
              <a:gd name="connsiteX70" fmla="*/ 3094153 w 3112820"/>
              <a:gd name="connsiteY70" fmla="*/ 1462300 h 5021263"/>
              <a:gd name="connsiteX71" fmla="*/ 3091819 w 3112820"/>
              <a:gd name="connsiteY71" fmla="*/ 1539263 h 5021263"/>
              <a:gd name="connsiteX72" fmla="*/ 3080152 w 3112820"/>
              <a:gd name="connsiteY72" fmla="*/ 1555589 h 5021263"/>
              <a:gd name="connsiteX73" fmla="*/ 3070818 w 3112820"/>
              <a:gd name="connsiteY73" fmla="*/ 1574247 h 5021263"/>
              <a:gd name="connsiteX74" fmla="*/ 3075485 w 3112820"/>
              <a:gd name="connsiteY74" fmla="*/ 1634884 h 5021263"/>
              <a:gd name="connsiteX75" fmla="*/ 3066151 w 3112820"/>
              <a:gd name="connsiteY75" fmla="*/ 1730505 h 5021263"/>
              <a:gd name="connsiteX76" fmla="*/ 3061484 w 3112820"/>
              <a:gd name="connsiteY76" fmla="*/ 1753827 h 5021263"/>
              <a:gd name="connsiteX77" fmla="*/ 2977480 w 3112820"/>
              <a:gd name="connsiteY77" fmla="*/ 1912418 h 5021263"/>
              <a:gd name="connsiteX78" fmla="*/ 2968146 w 3112820"/>
              <a:gd name="connsiteY78" fmla="*/ 1903089 h 5021263"/>
              <a:gd name="connsiteX79" fmla="*/ 2937812 w 3112820"/>
              <a:gd name="connsiteY79" fmla="*/ 1910086 h 5021263"/>
              <a:gd name="connsiteX80" fmla="*/ 2856141 w 3112820"/>
              <a:gd name="connsiteY80" fmla="*/ 2019700 h 5021263"/>
              <a:gd name="connsiteX81" fmla="*/ 2821139 w 3112820"/>
              <a:gd name="connsiteY81" fmla="*/ 2054683 h 5021263"/>
              <a:gd name="connsiteX82" fmla="*/ 2818806 w 3112820"/>
              <a:gd name="connsiteY82" fmla="*/ 2078005 h 5021263"/>
              <a:gd name="connsiteX83" fmla="*/ 2800138 w 3112820"/>
              <a:gd name="connsiteY83" fmla="*/ 2229599 h 5021263"/>
              <a:gd name="connsiteX84" fmla="*/ 2790804 w 3112820"/>
              <a:gd name="connsiteY84" fmla="*/ 2255254 h 5021263"/>
              <a:gd name="connsiteX85" fmla="*/ 2765136 w 3112820"/>
              <a:gd name="connsiteY85" fmla="*/ 2304230 h 5021263"/>
              <a:gd name="connsiteX86" fmla="*/ 2741802 w 3112820"/>
              <a:gd name="connsiteY86" fmla="*/ 2320556 h 5021263"/>
              <a:gd name="connsiteX87" fmla="*/ 2751136 w 3112820"/>
              <a:gd name="connsiteY87" fmla="*/ 2350875 h 5021263"/>
              <a:gd name="connsiteX88" fmla="*/ 2723134 w 3112820"/>
              <a:gd name="connsiteY88" fmla="*/ 2362536 h 5021263"/>
              <a:gd name="connsiteX89" fmla="*/ 2727801 w 3112820"/>
              <a:gd name="connsiteY89" fmla="*/ 2402184 h 5021263"/>
              <a:gd name="connsiteX90" fmla="*/ 2699800 w 3112820"/>
              <a:gd name="connsiteY90" fmla="*/ 2381194 h 5021263"/>
              <a:gd name="connsiteX91" fmla="*/ 2690466 w 3112820"/>
              <a:gd name="connsiteY91" fmla="*/ 2446496 h 5021263"/>
              <a:gd name="connsiteX92" fmla="*/ 2695133 w 3112820"/>
              <a:gd name="connsiteY92" fmla="*/ 2455825 h 5021263"/>
              <a:gd name="connsiteX93" fmla="*/ 2646131 w 3112820"/>
              <a:gd name="connsiteY93" fmla="*/ 2598090 h 5021263"/>
              <a:gd name="connsiteX94" fmla="*/ 2620463 w 3112820"/>
              <a:gd name="connsiteY94" fmla="*/ 2626076 h 5021263"/>
              <a:gd name="connsiteX95" fmla="*/ 2576127 w 3112820"/>
              <a:gd name="connsiteY95" fmla="*/ 2731026 h 5021263"/>
              <a:gd name="connsiteX96" fmla="*/ 2571460 w 3112820"/>
              <a:gd name="connsiteY96" fmla="*/ 2756681 h 5021263"/>
              <a:gd name="connsiteX97" fmla="*/ 2545792 w 3112820"/>
              <a:gd name="connsiteY97" fmla="*/ 2856966 h 5021263"/>
              <a:gd name="connsiteX98" fmla="*/ 2531792 w 3112820"/>
              <a:gd name="connsiteY98" fmla="*/ 2954919 h 5021263"/>
              <a:gd name="connsiteX99" fmla="*/ 2473455 w 3112820"/>
              <a:gd name="connsiteY99" fmla="*/ 3160154 h 5021263"/>
              <a:gd name="connsiteX100" fmla="*/ 2436120 w 3112820"/>
              <a:gd name="connsiteY100" fmla="*/ 3288426 h 5021263"/>
              <a:gd name="connsiteX101" fmla="*/ 2412786 w 3112820"/>
              <a:gd name="connsiteY101" fmla="*/ 3332738 h 5021263"/>
              <a:gd name="connsiteX102" fmla="*/ 2403452 w 3112820"/>
              <a:gd name="connsiteY102" fmla="*/ 3386379 h 5021263"/>
              <a:gd name="connsiteX103" fmla="*/ 2391785 w 3112820"/>
              <a:gd name="connsiteY103" fmla="*/ 3409701 h 5021263"/>
              <a:gd name="connsiteX104" fmla="*/ 2361450 w 3112820"/>
              <a:gd name="connsiteY104" fmla="*/ 3454013 h 5021263"/>
              <a:gd name="connsiteX105" fmla="*/ 2335782 w 3112820"/>
              <a:gd name="connsiteY105" fmla="*/ 3444684 h 5021263"/>
              <a:gd name="connsiteX106" fmla="*/ 2312447 w 3112820"/>
              <a:gd name="connsiteY106" fmla="*/ 3533309 h 5021263"/>
              <a:gd name="connsiteX107" fmla="*/ 2305447 w 3112820"/>
              <a:gd name="connsiteY107" fmla="*/ 3570624 h 5021263"/>
              <a:gd name="connsiteX108" fmla="*/ 2251778 w 3112820"/>
              <a:gd name="connsiteY108" fmla="*/ 3614936 h 5021263"/>
              <a:gd name="connsiteX109" fmla="*/ 2279779 w 3112820"/>
              <a:gd name="connsiteY109" fmla="*/ 3631262 h 5021263"/>
              <a:gd name="connsiteX110" fmla="*/ 2226110 w 3112820"/>
              <a:gd name="connsiteY110" fmla="*/ 3677906 h 5021263"/>
              <a:gd name="connsiteX111" fmla="*/ 2186441 w 3112820"/>
              <a:gd name="connsiteY111" fmla="*/ 3738544 h 5021263"/>
              <a:gd name="connsiteX112" fmla="*/ 2125772 w 3112820"/>
              <a:gd name="connsiteY112" fmla="*/ 4034735 h 5021263"/>
              <a:gd name="connsiteX113" fmla="*/ 2151439 w 3112820"/>
              <a:gd name="connsiteY113" fmla="*/ 4020742 h 5021263"/>
              <a:gd name="connsiteX114" fmla="*/ 2153773 w 3112820"/>
              <a:gd name="connsiteY114" fmla="*/ 4030071 h 5021263"/>
              <a:gd name="connsiteX115" fmla="*/ 2160773 w 3112820"/>
              <a:gd name="connsiteY115" fmla="*/ 4097705 h 5021263"/>
              <a:gd name="connsiteX116" fmla="*/ 2156106 w 3112820"/>
              <a:gd name="connsiteY116" fmla="*/ 4116363 h 5021263"/>
              <a:gd name="connsiteX117" fmla="*/ 2142106 w 3112820"/>
              <a:gd name="connsiteY117" fmla="*/ 4156011 h 5021263"/>
              <a:gd name="connsiteX118" fmla="*/ 2114104 w 3112820"/>
              <a:gd name="connsiteY118" fmla="*/ 4242303 h 5021263"/>
              <a:gd name="connsiteX119" fmla="*/ 2102437 w 3112820"/>
              <a:gd name="connsiteY119" fmla="*/ 4267957 h 5021263"/>
              <a:gd name="connsiteX120" fmla="*/ 2041767 w 3112820"/>
              <a:gd name="connsiteY120" fmla="*/ 4391565 h 5021263"/>
              <a:gd name="connsiteX121" fmla="*/ 2004432 w 3112820"/>
              <a:gd name="connsiteY121" fmla="*/ 4440541 h 5021263"/>
              <a:gd name="connsiteX122" fmla="*/ 1932095 w 3112820"/>
              <a:gd name="connsiteY122" fmla="*/ 4475524 h 5021263"/>
              <a:gd name="connsiteX123" fmla="*/ 1878426 w 3112820"/>
              <a:gd name="connsiteY123" fmla="*/ 4473192 h 5021263"/>
              <a:gd name="connsiteX124" fmla="*/ 1834091 w 3112820"/>
              <a:gd name="connsiteY124" fmla="*/ 4461531 h 5021263"/>
              <a:gd name="connsiteX125" fmla="*/ 1757087 w 3112820"/>
              <a:gd name="connsiteY125" fmla="*/ 4431212 h 5021263"/>
              <a:gd name="connsiteX126" fmla="*/ 1708084 w 3112820"/>
              <a:gd name="connsiteY126" fmla="*/ 4400894 h 5021263"/>
              <a:gd name="connsiteX127" fmla="*/ 1680083 w 3112820"/>
              <a:gd name="connsiteY127" fmla="*/ 4344920 h 5021263"/>
              <a:gd name="connsiteX128" fmla="*/ 1670749 w 3112820"/>
              <a:gd name="connsiteY128" fmla="*/ 4270289 h 5021263"/>
              <a:gd name="connsiteX129" fmla="*/ 1612413 w 3112820"/>
              <a:gd name="connsiteY129" fmla="*/ 4328595 h 5021263"/>
              <a:gd name="connsiteX130" fmla="*/ 1544743 w 3112820"/>
              <a:gd name="connsiteY130" fmla="*/ 4452202 h 5021263"/>
              <a:gd name="connsiteX131" fmla="*/ 1442071 w 3112820"/>
              <a:gd name="connsiteY131" fmla="*/ 4673763 h 5021263"/>
              <a:gd name="connsiteX132" fmla="*/ 1423404 w 3112820"/>
              <a:gd name="connsiteY132" fmla="*/ 4746062 h 5021263"/>
              <a:gd name="connsiteX133" fmla="*/ 1372068 w 3112820"/>
              <a:gd name="connsiteY133" fmla="*/ 4834686 h 5021263"/>
              <a:gd name="connsiteX134" fmla="*/ 1346400 w 3112820"/>
              <a:gd name="connsiteY134" fmla="*/ 4883662 h 5021263"/>
              <a:gd name="connsiteX135" fmla="*/ 1264729 w 3112820"/>
              <a:gd name="connsiteY135" fmla="*/ 5007270 h 5021263"/>
              <a:gd name="connsiteX136" fmla="*/ 1215727 w 3112820"/>
              <a:gd name="connsiteY136" fmla="*/ 5021263 h 5021263"/>
              <a:gd name="connsiteX137" fmla="*/ 1225061 w 3112820"/>
              <a:gd name="connsiteY137" fmla="*/ 4979283 h 5021263"/>
              <a:gd name="connsiteX138" fmla="*/ 1283397 w 3112820"/>
              <a:gd name="connsiteY138" fmla="*/ 4851011 h 5021263"/>
              <a:gd name="connsiteX139" fmla="*/ 1325399 w 3112820"/>
              <a:gd name="connsiteY139" fmla="*/ 4771716 h 5021263"/>
              <a:gd name="connsiteX140" fmla="*/ 1444405 w 3112820"/>
              <a:gd name="connsiteY140" fmla="*/ 4564149 h 5021263"/>
              <a:gd name="connsiteX141" fmla="*/ 1472406 w 3112820"/>
              <a:gd name="connsiteY141" fmla="*/ 4496514 h 5021263"/>
              <a:gd name="connsiteX142" fmla="*/ 1465406 w 3112820"/>
              <a:gd name="connsiteY142" fmla="*/ 4461531 h 5021263"/>
              <a:gd name="connsiteX143" fmla="*/ 1472406 w 3112820"/>
              <a:gd name="connsiteY143" fmla="*/ 4382236 h 5021263"/>
              <a:gd name="connsiteX144" fmla="*/ 1544743 w 3112820"/>
              <a:gd name="connsiteY144" fmla="*/ 4344920 h 5021263"/>
              <a:gd name="connsiteX145" fmla="*/ 1451405 w 3112820"/>
              <a:gd name="connsiteY145" fmla="*/ 4347253 h 5021263"/>
              <a:gd name="connsiteX146" fmla="*/ 1463072 w 3112820"/>
              <a:gd name="connsiteY146" fmla="*/ 4328595 h 5021263"/>
              <a:gd name="connsiteX147" fmla="*/ 1458405 w 3112820"/>
              <a:gd name="connsiteY147" fmla="*/ 4323930 h 5021263"/>
              <a:gd name="connsiteX148" fmla="*/ 1400069 w 3112820"/>
              <a:gd name="connsiteY148" fmla="*/ 4407890 h 5021263"/>
              <a:gd name="connsiteX149" fmla="*/ 1374401 w 3112820"/>
              <a:gd name="connsiteY149" fmla="*/ 4307605 h 5021263"/>
              <a:gd name="connsiteX150" fmla="*/ 1409403 w 3112820"/>
              <a:gd name="connsiteY150" fmla="*/ 4232974 h 5021263"/>
              <a:gd name="connsiteX151" fmla="*/ 1344066 w 3112820"/>
              <a:gd name="connsiteY151" fmla="*/ 4246967 h 5021263"/>
              <a:gd name="connsiteX152" fmla="*/ 1276396 w 3112820"/>
              <a:gd name="connsiteY152" fmla="*/ 4265625 h 5021263"/>
              <a:gd name="connsiteX153" fmla="*/ 1248395 w 3112820"/>
              <a:gd name="connsiteY153" fmla="*/ 4300608 h 5021263"/>
              <a:gd name="connsiteX154" fmla="*/ 1236728 w 3112820"/>
              <a:gd name="connsiteY154" fmla="*/ 4298276 h 5021263"/>
              <a:gd name="connsiteX155" fmla="*/ 1232061 w 3112820"/>
              <a:gd name="connsiteY155" fmla="*/ 4218981 h 5021263"/>
              <a:gd name="connsiteX156" fmla="*/ 1220394 w 3112820"/>
              <a:gd name="connsiteY156" fmla="*/ 4151346 h 5021263"/>
              <a:gd name="connsiteX157" fmla="*/ 1220394 w 3112820"/>
              <a:gd name="connsiteY157" fmla="*/ 4100037 h 5021263"/>
              <a:gd name="connsiteX158" fmla="*/ 1215727 w 3112820"/>
              <a:gd name="connsiteY158" fmla="*/ 4055725 h 5021263"/>
              <a:gd name="connsiteX159" fmla="*/ 1180725 w 3112820"/>
              <a:gd name="connsiteY159" fmla="*/ 4069719 h 5021263"/>
              <a:gd name="connsiteX160" fmla="*/ 1064053 w 3112820"/>
              <a:gd name="connsiteY160" fmla="*/ 4190994 h 5021263"/>
              <a:gd name="connsiteX161" fmla="*/ 1064053 w 3112820"/>
              <a:gd name="connsiteY161" fmla="*/ 4030071 h 5021263"/>
              <a:gd name="connsiteX162" fmla="*/ 1040718 w 3112820"/>
              <a:gd name="connsiteY162" fmla="*/ 4055725 h 5021263"/>
              <a:gd name="connsiteX163" fmla="*/ 991716 w 3112820"/>
              <a:gd name="connsiteY163" fmla="*/ 4062722 h 5021263"/>
              <a:gd name="connsiteX164" fmla="*/ 931046 w 3112820"/>
              <a:gd name="connsiteY164" fmla="*/ 4095373 h 5021263"/>
              <a:gd name="connsiteX165" fmla="*/ 861043 w 3112820"/>
              <a:gd name="connsiteY165" fmla="*/ 4137353 h 5021263"/>
              <a:gd name="connsiteX166" fmla="*/ 763038 w 3112820"/>
              <a:gd name="connsiteY166" fmla="*/ 4293612 h 5021263"/>
              <a:gd name="connsiteX167" fmla="*/ 697701 w 3112820"/>
              <a:gd name="connsiteY167" fmla="*/ 4375239 h 5021263"/>
              <a:gd name="connsiteX168" fmla="*/ 688367 w 3112820"/>
              <a:gd name="connsiteY168" fmla="*/ 4302940 h 5021263"/>
              <a:gd name="connsiteX169" fmla="*/ 646365 w 3112820"/>
              <a:gd name="connsiteY169" fmla="*/ 4337924 h 5021263"/>
              <a:gd name="connsiteX170" fmla="*/ 616031 w 3112820"/>
              <a:gd name="connsiteY170" fmla="*/ 4405558 h 5021263"/>
              <a:gd name="connsiteX171" fmla="*/ 578695 w 3112820"/>
              <a:gd name="connsiteY171" fmla="*/ 4496514 h 5021263"/>
              <a:gd name="connsiteX172" fmla="*/ 569362 w 3112820"/>
              <a:gd name="connsiteY172" fmla="*/ 4533830 h 5021263"/>
              <a:gd name="connsiteX173" fmla="*/ 548361 w 3112820"/>
              <a:gd name="connsiteY173" fmla="*/ 4571145 h 5021263"/>
              <a:gd name="connsiteX174" fmla="*/ 448022 w 3112820"/>
              <a:gd name="connsiteY174" fmla="*/ 4533830 h 5021263"/>
              <a:gd name="connsiteX175" fmla="*/ 364018 w 3112820"/>
              <a:gd name="connsiteY175" fmla="*/ 4445206 h 5021263"/>
              <a:gd name="connsiteX176" fmla="*/ 364018 w 3112820"/>
              <a:gd name="connsiteY176" fmla="*/ 4393897 h 5021263"/>
              <a:gd name="connsiteX177" fmla="*/ 289348 w 3112820"/>
              <a:gd name="connsiteY177" fmla="*/ 4375239 h 5021263"/>
              <a:gd name="connsiteX178" fmla="*/ 308015 w 3112820"/>
              <a:gd name="connsiteY178" fmla="*/ 4300608 h 5021263"/>
              <a:gd name="connsiteX179" fmla="*/ 261346 w 3112820"/>
              <a:gd name="connsiteY179" fmla="*/ 4221313 h 5021263"/>
              <a:gd name="connsiteX180" fmla="*/ 235678 w 3112820"/>
              <a:gd name="connsiteY180" fmla="*/ 4200323 h 5021263"/>
              <a:gd name="connsiteX181" fmla="*/ 186676 w 3112820"/>
              <a:gd name="connsiteY181" fmla="*/ 4137353 h 5021263"/>
              <a:gd name="connsiteX182" fmla="*/ 116673 w 3112820"/>
              <a:gd name="connsiteY182" fmla="*/ 4009081 h 5021263"/>
              <a:gd name="connsiteX183" fmla="*/ 130673 w 3112820"/>
              <a:gd name="connsiteY183" fmla="*/ 3941447 h 5021263"/>
              <a:gd name="connsiteX184" fmla="*/ 144674 w 3112820"/>
              <a:gd name="connsiteY184" fmla="*/ 3822504 h 5021263"/>
              <a:gd name="connsiteX185" fmla="*/ 133007 w 3112820"/>
              <a:gd name="connsiteY185" fmla="*/ 3619601 h 5021263"/>
              <a:gd name="connsiteX186" fmla="*/ 102672 w 3112820"/>
              <a:gd name="connsiteY186" fmla="*/ 3486664 h 5021263"/>
              <a:gd name="connsiteX187" fmla="*/ 86338 w 3112820"/>
              <a:gd name="connsiteY187" fmla="*/ 3290758 h 5021263"/>
              <a:gd name="connsiteX188" fmla="*/ 74670 w 3112820"/>
              <a:gd name="connsiteY188" fmla="*/ 3218459 h 5021263"/>
              <a:gd name="connsiteX189" fmla="*/ 23335 w 3112820"/>
              <a:gd name="connsiteY189" fmla="*/ 3111177 h 5021263"/>
              <a:gd name="connsiteX190" fmla="*/ 18668 w 3112820"/>
              <a:gd name="connsiteY190" fmla="*/ 3078526 h 5021263"/>
              <a:gd name="connsiteX191" fmla="*/ 7000 w 3112820"/>
              <a:gd name="connsiteY191" fmla="*/ 2929265 h 5021263"/>
              <a:gd name="connsiteX192" fmla="*/ 4667 w 3112820"/>
              <a:gd name="connsiteY192" fmla="*/ 2891949 h 5021263"/>
              <a:gd name="connsiteX193" fmla="*/ 0 w 3112820"/>
              <a:gd name="connsiteY193" fmla="*/ 2807989 h 5021263"/>
              <a:gd name="connsiteX194" fmla="*/ 0 w 3112820"/>
              <a:gd name="connsiteY194" fmla="*/ 2759013 h 5021263"/>
              <a:gd name="connsiteX195" fmla="*/ 28002 w 3112820"/>
              <a:gd name="connsiteY195" fmla="*/ 2455825 h 5021263"/>
              <a:gd name="connsiteX196" fmla="*/ 63003 w 3112820"/>
              <a:gd name="connsiteY196" fmla="*/ 2348543 h 5021263"/>
              <a:gd name="connsiteX197" fmla="*/ 70004 w 3112820"/>
              <a:gd name="connsiteY197" fmla="*/ 2294902 h 5021263"/>
              <a:gd name="connsiteX198" fmla="*/ 156341 w 3112820"/>
              <a:gd name="connsiteY198" fmla="*/ 2119985 h 5021263"/>
              <a:gd name="connsiteX199" fmla="*/ 196010 w 3112820"/>
              <a:gd name="connsiteY199" fmla="*/ 1975388 h 5021263"/>
              <a:gd name="connsiteX200" fmla="*/ 231012 w 3112820"/>
              <a:gd name="connsiteY200" fmla="*/ 1905421 h 5021263"/>
              <a:gd name="connsiteX201" fmla="*/ 254346 w 3112820"/>
              <a:gd name="connsiteY201" fmla="*/ 1870438 h 5021263"/>
              <a:gd name="connsiteX202" fmla="*/ 305682 w 3112820"/>
              <a:gd name="connsiteY202" fmla="*/ 1739834 h 5021263"/>
              <a:gd name="connsiteX203" fmla="*/ 378019 w 3112820"/>
              <a:gd name="connsiteY203" fmla="*/ 1583575 h 5021263"/>
              <a:gd name="connsiteX204" fmla="*/ 375685 w 3112820"/>
              <a:gd name="connsiteY204" fmla="*/ 1515941 h 5021263"/>
              <a:gd name="connsiteX205" fmla="*/ 403687 w 3112820"/>
              <a:gd name="connsiteY205" fmla="*/ 1473961 h 5021263"/>
              <a:gd name="connsiteX206" fmla="*/ 476024 w 3112820"/>
              <a:gd name="connsiteY206" fmla="*/ 1420320 h 5021263"/>
              <a:gd name="connsiteX207" fmla="*/ 543694 w 3112820"/>
              <a:gd name="connsiteY207" fmla="*/ 1336360 h 5021263"/>
              <a:gd name="connsiteX208" fmla="*/ 553027 w 3112820"/>
              <a:gd name="connsiteY208" fmla="*/ 1303709 h 5021263"/>
              <a:gd name="connsiteX209" fmla="*/ 525026 w 3112820"/>
              <a:gd name="connsiteY209" fmla="*/ 1299045 h 5021263"/>
              <a:gd name="connsiteX210" fmla="*/ 560028 w 3112820"/>
              <a:gd name="connsiteY210" fmla="*/ 1203424 h 5021263"/>
              <a:gd name="connsiteX211" fmla="*/ 620697 w 3112820"/>
              <a:gd name="connsiteY211" fmla="*/ 1142786 h 5021263"/>
              <a:gd name="connsiteX212" fmla="*/ 686034 w 3112820"/>
              <a:gd name="connsiteY212" fmla="*/ 1070488 h 5021263"/>
              <a:gd name="connsiteX213" fmla="*/ 725703 w 3112820"/>
              <a:gd name="connsiteY213" fmla="*/ 1019179 h 5021263"/>
              <a:gd name="connsiteX214" fmla="*/ 788706 w 3112820"/>
              <a:gd name="connsiteY214" fmla="*/ 930555 h 5021263"/>
              <a:gd name="connsiteX215" fmla="*/ 800373 w 3112820"/>
              <a:gd name="connsiteY215" fmla="*/ 893239 h 5021263"/>
              <a:gd name="connsiteX216" fmla="*/ 819041 w 3112820"/>
              <a:gd name="connsiteY216" fmla="*/ 918894 h 5021263"/>
              <a:gd name="connsiteX217" fmla="*/ 828374 w 3112820"/>
              <a:gd name="connsiteY217" fmla="*/ 918894 h 5021263"/>
              <a:gd name="connsiteX218" fmla="*/ 830708 w 3112820"/>
              <a:gd name="connsiteY218" fmla="*/ 883910 h 5021263"/>
              <a:gd name="connsiteX219" fmla="*/ 905378 w 3112820"/>
              <a:gd name="connsiteY219" fmla="*/ 727652 h 5021263"/>
              <a:gd name="connsiteX220" fmla="*/ 1047719 w 3112820"/>
              <a:gd name="connsiteY220" fmla="*/ 701997 h 5021263"/>
              <a:gd name="connsiteX221" fmla="*/ 1122389 w 3112820"/>
              <a:gd name="connsiteY221" fmla="*/ 615705 h 5021263"/>
              <a:gd name="connsiteX222" fmla="*/ 1127056 w 3112820"/>
              <a:gd name="connsiteY222" fmla="*/ 538742 h 5021263"/>
              <a:gd name="connsiteX223" fmla="*/ 1117722 w 3112820"/>
              <a:gd name="connsiteY223" fmla="*/ 508423 h 5021263"/>
              <a:gd name="connsiteX224" fmla="*/ 1206393 w 3112820"/>
              <a:gd name="connsiteY224" fmla="*/ 450118 h 5021263"/>
              <a:gd name="connsiteX225" fmla="*/ 1227394 w 3112820"/>
              <a:gd name="connsiteY225" fmla="*/ 443121 h 5021263"/>
              <a:gd name="connsiteX226" fmla="*/ 1285730 w 3112820"/>
              <a:gd name="connsiteY226" fmla="*/ 417467 h 5021263"/>
              <a:gd name="connsiteX227" fmla="*/ 1299731 w 3112820"/>
              <a:gd name="connsiteY227" fmla="*/ 347500 h 5021263"/>
              <a:gd name="connsiteX228" fmla="*/ 1346400 w 3112820"/>
              <a:gd name="connsiteY228" fmla="*/ 345168 h 5021263"/>
              <a:gd name="connsiteX229" fmla="*/ 1360401 w 3112820"/>
              <a:gd name="connsiteY229" fmla="*/ 345168 h 5021263"/>
              <a:gd name="connsiteX230" fmla="*/ 1409403 w 3112820"/>
              <a:gd name="connsiteY230" fmla="*/ 265873 h 5021263"/>
              <a:gd name="connsiteX231" fmla="*/ 1369734 w 3112820"/>
              <a:gd name="connsiteY231" fmla="*/ 261208 h 5021263"/>
              <a:gd name="connsiteX232" fmla="*/ 1463072 w 3112820"/>
              <a:gd name="connsiteY232" fmla="*/ 205235 h 5021263"/>
              <a:gd name="connsiteX233" fmla="*/ 1502741 w 3112820"/>
              <a:gd name="connsiteY233" fmla="*/ 177249 h 5021263"/>
              <a:gd name="connsiteX234" fmla="*/ 1586745 w 3112820"/>
              <a:gd name="connsiteY234" fmla="*/ 146930 h 5021263"/>
              <a:gd name="connsiteX235" fmla="*/ 1659082 w 3112820"/>
              <a:gd name="connsiteY235" fmla="*/ 144598 h 5021263"/>
              <a:gd name="connsiteX236" fmla="*/ 1747753 w 3112820"/>
              <a:gd name="connsiteY236" fmla="*/ 118943 h 5021263"/>
              <a:gd name="connsiteX237" fmla="*/ 1803756 w 3112820"/>
              <a:gd name="connsiteY237" fmla="*/ 156259 h 5021263"/>
              <a:gd name="connsiteX238" fmla="*/ 1883093 w 3112820"/>
              <a:gd name="connsiteY238" fmla="*/ 158591 h 5021263"/>
              <a:gd name="connsiteX239" fmla="*/ 2004432 w 3112820"/>
              <a:gd name="connsiteY239" fmla="*/ 58305 h 5021263"/>
              <a:gd name="connsiteX240" fmla="*/ 2018433 w 3112820"/>
              <a:gd name="connsiteY240" fmla="*/ 55973 h 5021263"/>
              <a:gd name="connsiteX241" fmla="*/ 2074436 w 3112820"/>
              <a:gd name="connsiteY241" fmla="*/ 53641 h 5021263"/>
              <a:gd name="connsiteX242" fmla="*/ 2146773 w 3112820"/>
              <a:gd name="connsiteY242" fmla="*/ 16326 h 5021263"/>
              <a:gd name="connsiteX243" fmla="*/ 2202775 w 3112820"/>
              <a:gd name="connsiteY243" fmla="*/ 0 h 502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3112820" h="5021263">
                <a:moveTo>
                  <a:pt x="2202775" y="0"/>
                </a:moveTo>
                <a:cubicBezTo>
                  <a:pt x="2193442" y="30319"/>
                  <a:pt x="2188775" y="51309"/>
                  <a:pt x="2181774" y="79296"/>
                </a:cubicBezTo>
                <a:cubicBezTo>
                  <a:pt x="2167774" y="65302"/>
                  <a:pt x="2160773" y="60638"/>
                  <a:pt x="2156106" y="55973"/>
                </a:cubicBezTo>
                <a:cubicBezTo>
                  <a:pt x="2135105" y="65302"/>
                  <a:pt x="2116438" y="74631"/>
                  <a:pt x="2121105" y="102618"/>
                </a:cubicBezTo>
                <a:cubicBezTo>
                  <a:pt x="2123438" y="109614"/>
                  <a:pt x="2118771" y="116611"/>
                  <a:pt x="2114104" y="118943"/>
                </a:cubicBezTo>
                <a:cubicBezTo>
                  <a:pt x="2055768" y="153926"/>
                  <a:pt x="2055768" y="205235"/>
                  <a:pt x="2067435" y="263541"/>
                </a:cubicBezTo>
                <a:cubicBezTo>
                  <a:pt x="2088436" y="258876"/>
                  <a:pt x="2107104" y="254212"/>
                  <a:pt x="2128105" y="249547"/>
                </a:cubicBezTo>
                <a:cubicBezTo>
                  <a:pt x="2139772" y="298524"/>
                  <a:pt x="2172441" y="265873"/>
                  <a:pt x="2198108" y="261208"/>
                </a:cubicBezTo>
                <a:cubicBezTo>
                  <a:pt x="2198108" y="279866"/>
                  <a:pt x="2198108" y="293860"/>
                  <a:pt x="2198108" y="314849"/>
                </a:cubicBezTo>
                <a:cubicBezTo>
                  <a:pt x="2223776" y="310185"/>
                  <a:pt x="2249444" y="303188"/>
                  <a:pt x="2277446" y="298524"/>
                </a:cubicBezTo>
                <a:cubicBezTo>
                  <a:pt x="2284446" y="305521"/>
                  <a:pt x="2296113" y="317182"/>
                  <a:pt x="2312447" y="335839"/>
                </a:cubicBezTo>
                <a:cubicBezTo>
                  <a:pt x="2363783" y="335839"/>
                  <a:pt x="2419786" y="335839"/>
                  <a:pt x="2480456" y="335839"/>
                </a:cubicBezTo>
                <a:cubicBezTo>
                  <a:pt x="2473455" y="349833"/>
                  <a:pt x="2468788" y="359162"/>
                  <a:pt x="2466455" y="368490"/>
                </a:cubicBezTo>
                <a:cubicBezTo>
                  <a:pt x="2478122" y="391813"/>
                  <a:pt x="2492123" y="408138"/>
                  <a:pt x="2524791" y="398809"/>
                </a:cubicBezTo>
                <a:cubicBezTo>
                  <a:pt x="2531792" y="396477"/>
                  <a:pt x="2557459" y="431460"/>
                  <a:pt x="2555126" y="438457"/>
                </a:cubicBezTo>
                <a:cubicBezTo>
                  <a:pt x="2534125" y="482769"/>
                  <a:pt x="2541125" y="538742"/>
                  <a:pt x="2494456" y="571393"/>
                </a:cubicBezTo>
                <a:cubicBezTo>
                  <a:pt x="2496790" y="608709"/>
                  <a:pt x="2482789" y="634363"/>
                  <a:pt x="2443121" y="643692"/>
                </a:cubicBezTo>
                <a:cubicBezTo>
                  <a:pt x="2438454" y="646024"/>
                  <a:pt x="2438454" y="669346"/>
                  <a:pt x="2436120" y="683340"/>
                </a:cubicBezTo>
                <a:cubicBezTo>
                  <a:pt x="2431453" y="699665"/>
                  <a:pt x="2426786" y="713659"/>
                  <a:pt x="2419786" y="729984"/>
                </a:cubicBezTo>
                <a:cubicBezTo>
                  <a:pt x="2417453" y="736981"/>
                  <a:pt x="2408119" y="739313"/>
                  <a:pt x="2403452" y="746310"/>
                </a:cubicBezTo>
                <a:cubicBezTo>
                  <a:pt x="2382451" y="774296"/>
                  <a:pt x="2361450" y="802283"/>
                  <a:pt x="2340449" y="832602"/>
                </a:cubicBezTo>
                <a:cubicBezTo>
                  <a:pt x="2342782" y="834934"/>
                  <a:pt x="2345116" y="837266"/>
                  <a:pt x="2347449" y="839598"/>
                </a:cubicBezTo>
                <a:cubicBezTo>
                  <a:pt x="2352116" y="834934"/>
                  <a:pt x="2356783" y="832602"/>
                  <a:pt x="2368450" y="825605"/>
                </a:cubicBezTo>
                <a:cubicBezTo>
                  <a:pt x="2363783" y="837266"/>
                  <a:pt x="2363783" y="846595"/>
                  <a:pt x="2356783" y="851259"/>
                </a:cubicBezTo>
                <a:cubicBezTo>
                  <a:pt x="2335782" y="876914"/>
                  <a:pt x="2321781" y="904900"/>
                  <a:pt x="2321781" y="942216"/>
                </a:cubicBezTo>
                <a:cubicBezTo>
                  <a:pt x="2321781" y="970202"/>
                  <a:pt x="2310114" y="1000521"/>
                  <a:pt x="2303114" y="1030840"/>
                </a:cubicBezTo>
                <a:cubicBezTo>
                  <a:pt x="2298447" y="1058827"/>
                  <a:pt x="2286779" y="1086813"/>
                  <a:pt x="2307781" y="1114800"/>
                </a:cubicBezTo>
                <a:cubicBezTo>
                  <a:pt x="2310114" y="1117132"/>
                  <a:pt x="2305447" y="1128793"/>
                  <a:pt x="2303114" y="1131125"/>
                </a:cubicBezTo>
                <a:cubicBezTo>
                  <a:pt x="2263445" y="1170773"/>
                  <a:pt x="2249444" y="1215085"/>
                  <a:pt x="2237777" y="1268726"/>
                </a:cubicBezTo>
                <a:cubicBezTo>
                  <a:pt x="2233110" y="1299045"/>
                  <a:pt x="2249444" y="1320035"/>
                  <a:pt x="2242444" y="1345689"/>
                </a:cubicBezTo>
                <a:cubicBezTo>
                  <a:pt x="2270445" y="1355018"/>
                  <a:pt x="2284446" y="1345689"/>
                  <a:pt x="2298447" y="1322367"/>
                </a:cubicBezTo>
                <a:cubicBezTo>
                  <a:pt x="2326448" y="1278055"/>
                  <a:pt x="2361450" y="1238407"/>
                  <a:pt x="2401118" y="1187099"/>
                </a:cubicBezTo>
                <a:cubicBezTo>
                  <a:pt x="2415119" y="1233743"/>
                  <a:pt x="2459455" y="1252401"/>
                  <a:pt x="2447787" y="1306042"/>
                </a:cubicBezTo>
                <a:cubicBezTo>
                  <a:pt x="2438454" y="1350354"/>
                  <a:pt x="2447787" y="1399330"/>
                  <a:pt x="2440787" y="1445975"/>
                </a:cubicBezTo>
                <a:cubicBezTo>
                  <a:pt x="2436120" y="1469297"/>
                  <a:pt x="2417453" y="1492619"/>
                  <a:pt x="2403452" y="1513609"/>
                </a:cubicBezTo>
                <a:cubicBezTo>
                  <a:pt x="2389451" y="1536931"/>
                  <a:pt x="2368450" y="1555589"/>
                  <a:pt x="2361450" y="1581243"/>
                </a:cubicBezTo>
                <a:cubicBezTo>
                  <a:pt x="2354449" y="1611562"/>
                  <a:pt x="2361450" y="1648878"/>
                  <a:pt x="2354449" y="1681529"/>
                </a:cubicBezTo>
                <a:cubicBezTo>
                  <a:pt x="2347449" y="1718844"/>
                  <a:pt x="2331115" y="1756160"/>
                  <a:pt x="2321781" y="1793475"/>
                </a:cubicBezTo>
                <a:cubicBezTo>
                  <a:pt x="2314781" y="1814465"/>
                  <a:pt x="2312447" y="1833123"/>
                  <a:pt x="2307781" y="1854113"/>
                </a:cubicBezTo>
                <a:cubicBezTo>
                  <a:pt x="2307781" y="1856445"/>
                  <a:pt x="2307781" y="1858777"/>
                  <a:pt x="2307781" y="1858777"/>
                </a:cubicBezTo>
                <a:cubicBezTo>
                  <a:pt x="2272779" y="1877435"/>
                  <a:pt x="2293780" y="1914750"/>
                  <a:pt x="2277446" y="1940405"/>
                </a:cubicBezTo>
                <a:cubicBezTo>
                  <a:pt x="2261112" y="1966059"/>
                  <a:pt x="2254111" y="1998710"/>
                  <a:pt x="2247111" y="2026697"/>
                </a:cubicBezTo>
                <a:cubicBezTo>
                  <a:pt x="2242444" y="2050019"/>
                  <a:pt x="2244777" y="2073341"/>
                  <a:pt x="2240111" y="2096663"/>
                </a:cubicBezTo>
                <a:cubicBezTo>
                  <a:pt x="2240111" y="2105992"/>
                  <a:pt x="2237777" y="2115321"/>
                  <a:pt x="2233110" y="2122318"/>
                </a:cubicBezTo>
                <a:cubicBezTo>
                  <a:pt x="2221443" y="2136311"/>
                  <a:pt x="2216776" y="2145640"/>
                  <a:pt x="2233110" y="2154969"/>
                </a:cubicBezTo>
                <a:cubicBezTo>
                  <a:pt x="2249444" y="2166630"/>
                  <a:pt x="2270445" y="2185288"/>
                  <a:pt x="2286779" y="2161965"/>
                </a:cubicBezTo>
                <a:cubicBezTo>
                  <a:pt x="2305447" y="2136311"/>
                  <a:pt x="2326448" y="2140975"/>
                  <a:pt x="2349783" y="2140975"/>
                </a:cubicBezTo>
                <a:cubicBezTo>
                  <a:pt x="2359116" y="2152636"/>
                  <a:pt x="2366117" y="2161965"/>
                  <a:pt x="2373117" y="2173626"/>
                </a:cubicBezTo>
                <a:cubicBezTo>
                  <a:pt x="2377784" y="2178291"/>
                  <a:pt x="2380117" y="2192284"/>
                  <a:pt x="2377784" y="2194616"/>
                </a:cubicBezTo>
                <a:cubicBezTo>
                  <a:pt x="2345116" y="2231932"/>
                  <a:pt x="2354449" y="2278576"/>
                  <a:pt x="2340449" y="2318224"/>
                </a:cubicBezTo>
                <a:cubicBezTo>
                  <a:pt x="2328782" y="2343878"/>
                  <a:pt x="2324115" y="2371865"/>
                  <a:pt x="2314781" y="2399851"/>
                </a:cubicBezTo>
                <a:cubicBezTo>
                  <a:pt x="2314781" y="2402184"/>
                  <a:pt x="2310114" y="2406848"/>
                  <a:pt x="2312447" y="2406848"/>
                </a:cubicBezTo>
                <a:cubicBezTo>
                  <a:pt x="2333448" y="2437167"/>
                  <a:pt x="2307781" y="2462821"/>
                  <a:pt x="2303114" y="2490808"/>
                </a:cubicBezTo>
                <a:cubicBezTo>
                  <a:pt x="2303114" y="2502469"/>
                  <a:pt x="2312447" y="2528123"/>
                  <a:pt x="2319448" y="2528123"/>
                </a:cubicBezTo>
                <a:cubicBezTo>
                  <a:pt x="2338115" y="2532788"/>
                  <a:pt x="2361450" y="2542117"/>
                  <a:pt x="2373117" y="2514130"/>
                </a:cubicBezTo>
                <a:cubicBezTo>
                  <a:pt x="2396452" y="2451160"/>
                  <a:pt x="2443121" y="2409180"/>
                  <a:pt x="2482789" y="2357872"/>
                </a:cubicBezTo>
                <a:cubicBezTo>
                  <a:pt x="2492123" y="2343878"/>
                  <a:pt x="2501457" y="2322888"/>
                  <a:pt x="2501457" y="2306563"/>
                </a:cubicBezTo>
                <a:cubicBezTo>
                  <a:pt x="2501457" y="2285573"/>
                  <a:pt x="2513124" y="2276244"/>
                  <a:pt x="2522458" y="2264583"/>
                </a:cubicBezTo>
                <a:cubicBezTo>
                  <a:pt x="2536458" y="2245925"/>
                  <a:pt x="2552793" y="2227267"/>
                  <a:pt x="2557459" y="2206277"/>
                </a:cubicBezTo>
                <a:cubicBezTo>
                  <a:pt x="2564460" y="2161965"/>
                  <a:pt x="2587794" y="2133979"/>
                  <a:pt x="2636797" y="2129314"/>
                </a:cubicBezTo>
                <a:cubicBezTo>
                  <a:pt x="2648464" y="2129314"/>
                  <a:pt x="2662465" y="2117653"/>
                  <a:pt x="2669465" y="2108324"/>
                </a:cubicBezTo>
                <a:cubicBezTo>
                  <a:pt x="2716134" y="2043022"/>
                  <a:pt x="2760469" y="1977720"/>
                  <a:pt x="2804805" y="1912418"/>
                </a:cubicBezTo>
                <a:cubicBezTo>
                  <a:pt x="2795471" y="1870438"/>
                  <a:pt x="2832806" y="1847116"/>
                  <a:pt x="2846807" y="1814465"/>
                </a:cubicBezTo>
                <a:cubicBezTo>
                  <a:pt x="2863141" y="1770153"/>
                  <a:pt x="2898143" y="1746831"/>
                  <a:pt x="2935478" y="1723509"/>
                </a:cubicBezTo>
                <a:cubicBezTo>
                  <a:pt x="2942478" y="1718844"/>
                  <a:pt x="2954146" y="1711848"/>
                  <a:pt x="2956479" y="1704851"/>
                </a:cubicBezTo>
                <a:cubicBezTo>
                  <a:pt x="2972813" y="1672200"/>
                  <a:pt x="2996148" y="1648878"/>
                  <a:pt x="3019482" y="1620891"/>
                </a:cubicBezTo>
                <a:cubicBezTo>
                  <a:pt x="3031150" y="1606898"/>
                  <a:pt x="3028816" y="1578911"/>
                  <a:pt x="3031150" y="1557921"/>
                </a:cubicBezTo>
                <a:cubicBezTo>
                  <a:pt x="3033483" y="1550925"/>
                  <a:pt x="3028816" y="1541596"/>
                  <a:pt x="3026483" y="1529934"/>
                </a:cubicBezTo>
                <a:cubicBezTo>
                  <a:pt x="3038150" y="1529934"/>
                  <a:pt x="3045150" y="1529934"/>
                  <a:pt x="3052151" y="1529934"/>
                </a:cubicBezTo>
                <a:cubicBezTo>
                  <a:pt x="3028816" y="1455304"/>
                  <a:pt x="3056817" y="1387669"/>
                  <a:pt x="3112820" y="1392334"/>
                </a:cubicBezTo>
                <a:cubicBezTo>
                  <a:pt x="3077818" y="1410992"/>
                  <a:pt x="3138488" y="1452971"/>
                  <a:pt x="3094153" y="1462300"/>
                </a:cubicBezTo>
                <a:cubicBezTo>
                  <a:pt x="3094153" y="1487955"/>
                  <a:pt x="3094153" y="1513609"/>
                  <a:pt x="3091819" y="1539263"/>
                </a:cubicBezTo>
                <a:cubicBezTo>
                  <a:pt x="3091819" y="1546260"/>
                  <a:pt x="3084819" y="1550925"/>
                  <a:pt x="3080152" y="1555589"/>
                </a:cubicBezTo>
                <a:cubicBezTo>
                  <a:pt x="3075485" y="1562586"/>
                  <a:pt x="3070818" y="1571914"/>
                  <a:pt x="3070818" y="1574247"/>
                </a:cubicBezTo>
                <a:cubicBezTo>
                  <a:pt x="3091819" y="1595237"/>
                  <a:pt x="3077818" y="1616227"/>
                  <a:pt x="3075485" y="1634884"/>
                </a:cubicBezTo>
                <a:cubicBezTo>
                  <a:pt x="3070818" y="1667535"/>
                  <a:pt x="3068485" y="1700186"/>
                  <a:pt x="3066151" y="1730505"/>
                </a:cubicBezTo>
                <a:cubicBezTo>
                  <a:pt x="3066151" y="1739834"/>
                  <a:pt x="3063818" y="1746831"/>
                  <a:pt x="3061484" y="1753827"/>
                </a:cubicBezTo>
                <a:cubicBezTo>
                  <a:pt x="3033483" y="1807468"/>
                  <a:pt x="3005482" y="1858777"/>
                  <a:pt x="2977480" y="1912418"/>
                </a:cubicBezTo>
                <a:cubicBezTo>
                  <a:pt x="2975147" y="1910086"/>
                  <a:pt x="2970480" y="1905421"/>
                  <a:pt x="2968146" y="1903089"/>
                </a:cubicBezTo>
                <a:cubicBezTo>
                  <a:pt x="2958813" y="1905421"/>
                  <a:pt x="2942478" y="1903089"/>
                  <a:pt x="2937812" y="1910086"/>
                </a:cubicBezTo>
                <a:cubicBezTo>
                  <a:pt x="2909810" y="1945069"/>
                  <a:pt x="2884142" y="1982385"/>
                  <a:pt x="2856141" y="2019700"/>
                </a:cubicBezTo>
                <a:cubicBezTo>
                  <a:pt x="2846807" y="2031361"/>
                  <a:pt x="2835140" y="2040690"/>
                  <a:pt x="2821139" y="2054683"/>
                </a:cubicBezTo>
                <a:cubicBezTo>
                  <a:pt x="2821139" y="2057015"/>
                  <a:pt x="2821139" y="2068677"/>
                  <a:pt x="2818806" y="2078005"/>
                </a:cubicBezTo>
                <a:cubicBezTo>
                  <a:pt x="2804805" y="2126982"/>
                  <a:pt x="2788471" y="2175958"/>
                  <a:pt x="2800138" y="2229599"/>
                </a:cubicBezTo>
                <a:cubicBezTo>
                  <a:pt x="2802472" y="2236596"/>
                  <a:pt x="2797805" y="2250589"/>
                  <a:pt x="2790804" y="2255254"/>
                </a:cubicBezTo>
                <a:cubicBezTo>
                  <a:pt x="2774470" y="2266915"/>
                  <a:pt x="2762803" y="2280908"/>
                  <a:pt x="2765136" y="2304230"/>
                </a:cubicBezTo>
                <a:cubicBezTo>
                  <a:pt x="2765136" y="2306563"/>
                  <a:pt x="2751136" y="2313559"/>
                  <a:pt x="2741802" y="2320556"/>
                </a:cubicBezTo>
                <a:cubicBezTo>
                  <a:pt x="2744135" y="2325220"/>
                  <a:pt x="2746469" y="2336881"/>
                  <a:pt x="2751136" y="2350875"/>
                </a:cubicBezTo>
                <a:cubicBezTo>
                  <a:pt x="2741802" y="2353207"/>
                  <a:pt x="2734802" y="2357872"/>
                  <a:pt x="2723134" y="2362536"/>
                </a:cubicBezTo>
                <a:cubicBezTo>
                  <a:pt x="2725468" y="2374197"/>
                  <a:pt x="2725468" y="2383526"/>
                  <a:pt x="2727801" y="2402184"/>
                </a:cubicBezTo>
                <a:cubicBezTo>
                  <a:pt x="2718467" y="2395187"/>
                  <a:pt x="2711467" y="2390522"/>
                  <a:pt x="2699800" y="2381194"/>
                </a:cubicBezTo>
                <a:cubicBezTo>
                  <a:pt x="2695133" y="2404516"/>
                  <a:pt x="2692799" y="2425506"/>
                  <a:pt x="2690466" y="2446496"/>
                </a:cubicBezTo>
                <a:cubicBezTo>
                  <a:pt x="2688133" y="2448828"/>
                  <a:pt x="2695133" y="2453492"/>
                  <a:pt x="2695133" y="2455825"/>
                </a:cubicBezTo>
                <a:cubicBezTo>
                  <a:pt x="2653131" y="2493140"/>
                  <a:pt x="2692799" y="2560774"/>
                  <a:pt x="2646131" y="2598090"/>
                </a:cubicBezTo>
                <a:cubicBezTo>
                  <a:pt x="2636797" y="2605086"/>
                  <a:pt x="2632130" y="2621412"/>
                  <a:pt x="2620463" y="2626076"/>
                </a:cubicBezTo>
                <a:cubicBezTo>
                  <a:pt x="2571460" y="2647066"/>
                  <a:pt x="2578461" y="2691378"/>
                  <a:pt x="2576127" y="2731026"/>
                </a:cubicBezTo>
                <a:cubicBezTo>
                  <a:pt x="2573794" y="2740355"/>
                  <a:pt x="2576127" y="2752016"/>
                  <a:pt x="2571460" y="2756681"/>
                </a:cubicBezTo>
                <a:cubicBezTo>
                  <a:pt x="2536458" y="2784667"/>
                  <a:pt x="2550459" y="2821983"/>
                  <a:pt x="2545792" y="2856966"/>
                </a:cubicBezTo>
                <a:cubicBezTo>
                  <a:pt x="2541125" y="2889617"/>
                  <a:pt x="2538792" y="2922268"/>
                  <a:pt x="2531792" y="2954919"/>
                </a:cubicBezTo>
                <a:cubicBezTo>
                  <a:pt x="2513124" y="3022553"/>
                  <a:pt x="2517791" y="3099516"/>
                  <a:pt x="2473455" y="3160154"/>
                </a:cubicBezTo>
                <a:cubicBezTo>
                  <a:pt x="2447787" y="3199802"/>
                  <a:pt x="2422119" y="3237117"/>
                  <a:pt x="2436120" y="3288426"/>
                </a:cubicBezTo>
                <a:cubicBezTo>
                  <a:pt x="2412786" y="3295423"/>
                  <a:pt x="2424453" y="3318745"/>
                  <a:pt x="2412786" y="3332738"/>
                </a:cubicBezTo>
                <a:cubicBezTo>
                  <a:pt x="2403452" y="3346731"/>
                  <a:pt x="2391785" y="3365389"/>
                  <a:pt x="2403452" y="3386379"/>
                </a:cubicBezTo>
                <a:cubicBezTo>
                  <a:pt x="2405785" y="3391044"/>
                  <a:pt x="2396452" y="3402705"/>
                  <a:pt x="2391785" y="3409701"/>
                </a:cubicBezTo>
                <a:cubicBezTo>
                  <a:pt x="2382451" y="3423695"/>
                  <a:pt x="2373117" y="3437688"/>
                  <a:pt x="2361450" y="3454013"/>
                </a:cubicBezTo>
                <a:cubicBezTo>
                  <a:pt x="2359116" y="3454013"/>
                  <a:pt x="2349783" y="3451681"/>
                  <a:pt x="2335782" y="3444684"/>
                </a:cubicBezTo>
                <a:cubicBezTo>
                  <a:pt x="2345116" y="3482000"/>
                  <a:pt x="2345116" y="3512319"/>
                  <a:pt x="2312447" y="3533309"/>
                </a:cubicBezTo>
                <a:cubicBezTo>
                  <a:pt x="2305447" y="3537973"/>
                  <a:pt x="2312447" y="3561295"/>
                  <a:pt x="2305447" y="3570624"/>
                </a:cubicBezTo>
                <a:cubicBezTo>
                  <a:pt x="2289113" y="3584618"/>
                  <a:pt x="2275112" y="3596279"/>
                  <a:pt x="2251778" y="3614936"/>
                </a:cubicBezTo>
                <a:cubicBezTo>
                  <a:pt x="2263445" y="3621933"/>
                  <a:pt x="2270445" y="3624265"/>
                  <a:pt x="2279779" y="3631262"/>
                </a:cubicBezTo>
                <a:cubicBezTo>
                  <a:pt x="2261112" y="3645255"/>
                  <a:pt x="2244777" y="3659248"/>
                  <a:pt x="2226110" y="3677906"/>
                </a:cubicBezTo>
                <a:cubicBezTo>
                  <a:pt x="2226110" y="3717554"/>
                  <a:pt x="2219109" y="3731547"/>
                  <a:pt x="2186441" y="3738544"/>
                </a:cubicBezTo>
                <a:cubicBezTo>
                  <a:pt x="2163107" y="3836497"/>
                  <a:pt x="2179441" y="3941447"/>
                  <a:pt x="2125772" y="4034735"/>
                </a:cubicBezTo>
                <a:cubicBezTo>
                  <a:pt x="2132772" y="4030071"/>
                  <a:pt x="2142106" y="4025407"/>
                  <a:pt x="2151439" y="4020742"/>
                </a:cubicBezTo>
                <a:cubicBezTo>
                  <a:pt x="2151439" y="4025407"/>
                  <a:pt x="2153773" y="4027739"/>
                  <a:pt x="2153773" y="4030071"/>
                </a:cubicBezTo>
                <a:cubicBezTo>
                  <a:pt x="2156106" y="4053393"/>
                  <a:pt x="2158440" y="4074383"/>
                  <a:pt x="2160773" y="4097705"/>
                </a:cubicBezTo>
                <a:cubicBezTo>
                  <a:pt x="2160773" y="4102370"/>
                  <a:pt x="2158440" y="4109366"/>
                  <a:pt x="2156106" y="4116363"/>
                </a:cubicBezTo>
                <a:cubicBezTo>
                  <a:pt x="2151439" y="4128024"/>
                  <a:pt x="2144439" y="4142017"/>
                  <a:pt x="2142106" y="4156011"/>
                </a:cubicBezTo>
                <a:cubicBezTo>
                  <a:pt x="2132772" y="4183997"/>
                  <a:pt x="2123438" y="4214316"/>
                  <a:pt x="2114104" y="4242303"/>
                </a:cubicBezTo>
                <a:cubicBezTo>
                  <a:pt x="2111771" y="4251632"/>
                  <a:pt x="2107104" y="4260961"/>
                  <a:pt x="2102437" y="4267957"/>
                </a:cubicBezTo>
                <a:cubicBezTo>
                  <a:pt x="2083770" y="4309937"/>
                  <a:pt x="2062769" y="4351917"/>
                  <a:pt x="2041767" y="4391565"/>
                </a:cubicBezTo>
                <a:cubicBezTo>
                  <a:pt x="2032434" y="4410222"/>
                  <a:pt x="2020766" y="4428880"/>
                  <a:pt x="2004432" y="4440541"/>
                </a:cubicBezTo>
                <a:cubicBezTo>
                  <a:pt x="1983431" y="4456867"/>
                  <a:pt x="1957763" y="4468528"/>
                  <a:pt x="1932095" y="4475524"/>
                </a:cubicBezTo>
                <a:cubicBezTo>
                  <a:pt x="1915761" y="4480189"/>
                  <a:pt x="1897094" y="4475524"/>
                  <a:pt x="1878426" y="4473192"/>
                </a:cubicBezTo>
                <a:cubicBezTo>
                  <a:pt x="1862092" y="4470860"/>
                  <a:pt x="1848091" y="4459199"/>
                  <a:pt x="1834091" y="4461531"/>
                </a:cubicBezTo>
                <a:cubicBezTo>
                  <a:pt x="1799089" y="4468528"/>
                  <a:pt x="1778088" y="4454535"/>
                  <a:pt x="1757087" y="4431212"/>
                </a:cubicBezTo>
                <a:cubicBezTo>
                  <a:pt x="1745420" y="4417219"/>
                  <a:pt x="1724419" y="4410222"/>
                  <a:pt x="1708084" y="4400894"/>
                </a:cubicBezTo>
                <a:cubicBezTo>
                  <a:pt x="1694084" y="4396229"/>
                  <a:pt x="1673083" y="4356581"/>
                  <a:pt x="1680083" y="4344920"/>
                </a:cubicBezTo>
                <a:cubicBezTo>
                  <a:pt x="1705751" y="4309937"/>
                  <a:pt x="1691750" y="4286615"/>
                  <a:pt x="1670749" y="4270289"/>
                </a:cubicBezTo>
                <a:cubicBezTo>
                  <a:pt x="1649748" y="4288947"/>
                  <a:pt x="1626414" y="4305273"/>
                  <a:pt x="1612413" y="4328595"/>
                </a:cubicBezTo>
                <a:cubicBezTo>
                  <a:pt x="1586745" y="4365910"/>
                  <a:pt x="1561077" y="4407890"/>
                  <a:pt x="1544743" y="4452202"/>
                </a:cubicBezTo>
                <a:cubicBezTo>
                  <a:pt x="1514408" y="4526833"/>
                  <a:pt x="1458405" y="4592135"/>
                  <a:pt x="1442071" y="4673763"/>
                </a:cubicBezTo>
                <a:cubicBezTo>
                  <a:pt x="1437404" y="4697085"/>
                  <a:pt x="1425737" y="4720407"/>
                  <a:pt x="1423404" y="4746062"/>
                </a:cubicBezTo>
                <a:cubicBezTo>
                  <a:pt x="1418737" y="4778713"/>
                  <a:pt x="1390735" y="4806699"/>
                  <a:pt x="1372068" y="4834686"/>
                </a:cubicBezTo>
                <a:cubicBezTo>
                  <a:pt x="1362734" y="4851011"/>
                  <a:pt x="1351067" y="4865005"/>
                  <a:pt x="1346400" y="4883662"/>
                </a:cubicBezTo>
                <a:cubicBezTo>
                  <a:pt x="1332399" y="4934971"/>
                  <a:pt x="1306731" y="4976951"/>
                  <a:pt x="1264729" y="5007270"/>
                </a:cubicBezTo>
                <a:cubicBezTo>
                  <a:pt x="1253062" y="5014267"/>
                  <a:pt x="1236728" y="5014267"/>
                  <a:pt x="1215727" y="5021263"/>
                </a:cubicBezTo>
                <a:cubicBezTo>
                  <a:pt x="1220394" y="5004938"/>
                  <a:pt x="1220394" y="4990944"/>
                  <a:pt x="1225061" y="4979283"/>
                </a:cubicBezTo>
                <a:cubicBezTo>
                  <a:pt x="1243728" y="4937303"/>
                  <a:pt x="1262396" y="4892991"/>
                  <a:pt x="1283397" y="4851011"/>
                </a:cubicBezTo>
                <a:cubicBezTo>
                  <a:pt x="1297397" y="4823025"/>
                  <a:pt x="1311398" y="4797370"/>
                  <a:pt x="1325399" y="4771716"/>
                </a:cubicBezTo>
                <a:cubicBezTo>
                  <a:pt x="1365067" y="4701750"/>
                  <a:pt x="1404736" y="4634115"/>
                  <a:pt x="1444405" y="4564149"/>
                </a:cubicBezTo>
                <a:cubicBezTo>
                  <a:pt x="1456072" y="4543159"/>
                  <a:pt x="1465406" y="4519837"/>
                  <a:pt x="1472406" y="4496514"/>
                </a:cubicBezTo>
                <a:cubicBezTo>
                  <a:pt x="1474740" y="4484853"/>
                  <a:pt x="1465406" y="4473192"/>
                  <a:pt x="1465406" y="4461531"/>
                </a:cubicBezTo>
                <a:cubicBezTo>
                  <a:pt x="1465406" y="4435877"/>
                  <a:pt x="1470073" y="4410222"/>
                  <a:pt x="1472406" y="4382236"/>
                </a:cubicBezTo>
                <a:cubicBezTo>
                  <a:pt x="1491074" y="4370575"/>
                  <a:pt x="1514408" y="4358914"/>
                  <a:pt x="1544743" y="4344920"/>
                </a:cubicBezTo>
                <a:cubicBezTo>
                  <a:pt x="1509741" y="4344920"/>
                  <a:pt x="1484073" y="4347253"/>
                  <a:pt x="1451405" y="4347253"/>
                </a:cubicBezTo>
                <a:cubicBezTo>
                  <a:pt x="1458405" y="4337924"/>
                  <a:pt x="1460739" y="4333259"/>
                  <a:pt x="1463072" y="4328595"/>
                </a:cubicBezTo>
                <a:cubicBezTo>
                  <a:pt x="1460739" y="4326263"/>
                  <a:pt x="1458405" y="4326263"/>
                  <a:pt x="1458405" y="4323930"/>
                </a:cubicBezTo>
                <a:cubicBezTo>
                  <a:pt x="1437404" y="4351917"/>
                  <a:pt x="1418737" y="4379904"/>
                  <a:pt x="1400069" y="4407890"/>
                </a:cubicBezTo>
                <a:cubicBezTo>
                  <a:pt x="1353400" y="4384568"/>
                  <a:pt x="1346400" y="4347253"/>
                  <a:pt x="1374401" y="4307605"/>
                </a:cubicBezTo>
                <a:cubicBezTo>
                  <a:pt x="1388402" y="4286615"/>
                  <a:pt x="1395402" y="4260961"/>
                  <a:pt x="1409403" y="4232974"/>
                </a:cubicBezTo>
                <a:cubicBezTo>
                  <a:pt x="1379068" y="4228310"/>
                  <a:pt x="1362734" y="4230642"/>
                  <a:pt x="1344066" y="4246967"/>
                </a:cubicBezTo>
                <a:cubicBezTo>
                  <a:pt x="1330066" y="4260961"/>
                  <a:pt x="1302064" y="4258628"/>
                  <a:pt x="1276396" y="4265625"/>
                </a:cubicBezTo>
                <a:cubicBezTo>
                  <a:pt x="1269396" y="4274954"/>
                  <a:pt x="1260062" y="4286615"/>
                  <a:pt x="1248395" y="4300608"/>
                </a:cubicBezTo>
                <a:cubicBezTo>
                  <a:pt x="1243728" y="4300608"/>
                  <a:pt x="1241395" y="4298276"/>
                  <a:pt x="1236728" y="4298276"/>
                </a:cubicBezTo>
                <a:cubicBezTo>
                  <a:pt x="1234394" y="4270289"/>
                  <a:pt x="1234394" y="4244635"/>
                  <a:pt x="1232061" y="4218981"/>
                </a:cubicBezTo>
                <a:cubicBezTo>
                  <a:pt x="1229727" y="4195658"/>
                  <a:pt x="1222727" y="4174668"/>
                  <a:pt x="1220394" y="4151346"/>
                </a:cubicBezTo>
                <a:cubicBezTo>
                  <a:pt x="1220394" y="4135021"/>
                  <a:pt x="1220394" y="4116363"/>
                  <a:pt x="1220394" y="4100037"/>
                </a:cubicBezTo>
                <a:cubicBezTo>
                  <a:pt x="1220394" y="4086044"/>
                  <a:pt x="1218060" y="4069719"/>
                  <a:pt x="1215727" y="4055725"/>
                </a:cubicBezTo>
                <a:cubicBezTo>
                  <a:pt x="1204060" y="4060390"/>
                  <a:pt x="1192392" y="4065054"/>
                  <a:pt x="1180725" y="4069719"/>
                </a:cubicBezTo>
                <a:cubicBezTo>
                  <a:pt x="1122389" y="4086044"/>
                  <a:pt x="1113055" y="4151346"/>
                  <a:pt x="1064053" y="4190994"/>
                </a:cubicBezTo>
                <a:cubicBezTo>
                  <a:pt x="1064053" y="4137353"/>
                  <a:pt x="1064053" y="4088376"/>
                  <a:pt x="1064053" y="4030071"/>
                </a:cubicBezTo>
                <a:cubicBezTo>
                  <a:pt x="1054719" y="4041732"/>
                  <a:pt x="1045385" y="4048729"/>
                  <a:pt x="1040718" y="4055725"/>
                </a:cubicBezTo>
                <a:cubicBezTo>
                  <a:pt x="1026717" y="4093041"/>
                  <a:pt x="1017384" y="4093041"/>
                  <a:pt x="991716" y="4062722"/>
                </a:cubicBezTo>
                <a:cubicBezTo>
                  <a:pt x="975382" y="4081380"/>
                  <a:pt x="959047" y="4097705"/>
                  <a:pt x="931046" y="4095373"/>
                </a:cubicBezTo>
                <a:cubicBezTo>
                  <a:pt x="896044" y="4093041"/>
                  <a:pt x="877377" y="4109366"/>
                  <a:pt x="861043" y="4137353"/>
                </a:cubicBezTo>
                <a:cubicBezTo>
                  <a:pt x="830708" y="4190994"/>
                  <a:pt x="788706" y="4237638"/>
                  <a:pt x="763038" y="4293612"/>
                </a:cubicBezTo>
                <a:cubicBezTo>
                  <a:pt x="746704" y="4328595"/>
                  <a:pt x="718702" y="4347253"/>
                  <a:pt x="697701" y="4375239"/>
                </a:cubicBezTo>
                <a:cubicBezTo>
                  <a:pt x="693034" y="4351917"/>
                  <a:pt x="693034" y="4333259"/>
                  <a:pt x="688367" y="4302940"/>
                </a:cubicBezTo>
                <a:cubicBezTo>
                  <a:pt x="669700" y="4316934"/>
                  <a:pt x="653366" y="4326263"/>
                  <a:pt x="646365" y="4337924"/>
                </a:cubicBezTo>
                <a:cubicBezTo>
                  <a:pt x="632365" y="4358914"/>
                  <a:pt x="623031" y="4382236"/>
                  <a:pt x="616031" y="4405558"/>
                </a:cubicBezTo>
                <a:cubicBezTo>
                  <a:pt x="604363" y="4435877"/>
                  <a:pt x="604363" y="4470860"/>
                  <a:pt x="578695" y="4496514"/>
                </a:cubicBezTo>
                <a:cubicBezTo>
                  <a:pt x="571695" y="4503511"/>
                  <a:pt x="574029" y="4519837"/>
                  <a:pt x="569362" y="4533830"/>
                </a:cubicBezTo>
                <a:cubicBezTo>
                  <a:pt x="564695" y="4545491"/>
                  <a:pt x="560028" y="4557152"/>
                  <a:pt x="548361" y="4571145"/>
                </a:cubicBezTo>
                <a:cubicBezTo>
                  <a:pt x="525026" y="4524501"/>
                  <a:pt x="487691" y="4526833"/>
                  <a:pt x="448022" y="4533830"/>
                </a:cubicBezTo>
                <a:cubicBezTo>
                  <a:pt x="408354" y="4538494"/>
                  <a:pt x="361685" y="4487186"/>
                  <a:pt x="364018" y="4445206"/>
                </a:cubicBezTo>
                <a:cubicBezTo>
                  <a:pt x="364018" y="4428880"/>
                  <a:pt x="364018" y="4412555"/>
                  <a:pt x="364018" y="4393897"/>
                </a:cubicBezTo>
                <a:cubicBezTo>
                  <a:pt x="340684" y="4389232"/>
                  <a:pt x="312682" y="4382236"/>
                  <a:pt x="289348" y="4375239"/>
                </a:cubicBezTo>
                <a:cubicBezTo>
                  <a:pt x="296348" y="4347253"/>
                  <a:pt x="305682" y="4323930"/>
                  <a:pt x="308015" y="4300608"/>
                </a:cubicBezTo>
                <a:cubicBezTo>
                  <a:pt x="312682" y="4256296"/>
                  <a:pt x="301015" y="4239971"/>
                  <a:pt x="261346" y="4221313"/>
                </a:cubicBezTo>
                <a:cubicBezTo>
                  <a:pt x="252013" y="4216648"/>
                  <a:pt x="242679" y="4209652"/>
                  <a:pt x="235678" y="4200323"/>
                </a:cubicBezTo>
                <a:cubicBezTo>
                  <a:pt x="219344" y="4179333"/>
                  <a:pt x="205344" y="4156011"/>
                  <a:pt x="186676" y="4137353"/>
                </a:cubicBezTo>
                <a:cubicBezTo>
                  <a:pt x="154008" y="4097705"/>
                  <a:pt x="119006" y="4062722"/>
                  <a:pt x="116673" y="4009081"/>
                </a:cubicBezTo>
                <a:cubicBezTo>
                  <a:pt x="116673" y="3985759"/>
                  <a:pt x="128340" y="3964769"/>
                  <a:pt x="130673" y="3941447"/>
                </a:cubicBezTo>
                <a:cubicBezTo>
                  <a:pt x="137674" y="3901799"/>
                  <a:pt x="144674" y="3862151"/>
                  <a:pt x="144674" y="3822504"/>
                </a:cubicBezTo>
                <a:cubicBezTo>
                  <a:pt x="144674" y="3754869"/>
                  <a:pt x="140007" y="3687235"/>
                  <a:pt x="133007" y="3619601"/>
                </a:cubicBezTo>
                <a:cubicBezTo>
                  <a:pt x="128340" y="3575289"/>
                  <a:pt x="116673" y="3528644"/>
                  <a:pt x="102672" y="3486664"/>
                </a:cubicBezTo>
                <a:cubicBezTo>
                  <a:pt x="84004" y="3421362"/>
                  <a:pt x="67670" y="3358392"/>
                  <a:pt x="86338" y="3290758"/>
                </a:cubicBezTo>
                <a:cubicBezTo>
                  <a:pt x="91005" y="3269768"/>
                  <a:pt x="84004" y="3241782"/>
                  <a:pt x="74670" y="3218459"/>
                </a:cubicBezTo>
                <a:cubicBezTo>
                  <a:pt x="60670" y="3181144"/>
                  <a:pt x="39669" y="3148493"/>
                  <a:pt x="23335" y="3111177"/>
                </a:cubicBezTo>
                <a:cubicBezTo>
                  <a:pt x="18668" y="3101849"/>
                  <a:pt x="14001" y="3087855"/>
                  <a:pt x="18668" y="3078526"/>
                </a:cubicBezTo>
                <a:cubicBezTo>
                  <a:pt x="35002" y="3027218"/>
                  <a:pt x="25668" y="2978241"/>
                  <a:pt x="7000" y="2929265"/>
                </a:cubicBezTo>
                <a:cubicBezTo>
                  <a:pt x="2334" y="2917603"/>
                  <a:pt x="4667" y="2903610"/>
                  <a:pt x="4667" y="2891949"/>
                </a:cubicBezTo>
                <a:cubicBezTo>
                  <a:pt x="2334" y="2863962"/>
                  <a:pt x="2334" y="2835976"/>
                  <a:pt x="0" y="2807989"/>
                </a:cubicBezTo>
                <a:cubicBezTo>
                  <a:pt x="0" y="2791664"/>
                  <a:pt x="0" y="2775338"/>
                  <a:pt x="0" y="2759013"/>
                </a:cubicBezTo>
                <a:cubicBezTo>
                  <a:pt x="9334" y="2656395"/>
                  <a:pt x="16334" y="2556110"/>
                  <a:pt x="28002" y="2455825"/>
                </a:cubicBezTo>
                <a:cubicBezTo>
                  <a:pt x="30335" y="2418509"/>
                  <a:pt x="39669" y="2381194"/>
                  <a:pt x="63003" y="2348543"/>
                </a:cubicBezTo>
                <a:cubicBezTo>
                  <a:pt x="72337" y="2334549"/>
                  <a:pt x="67670" y="2313559"/>
                  <a:pt x="70004" y="2294902"/>
                </a:cubicBezTo>
                <a:cubicBezTo>
                  <a:pt x="84004" y="2229599"/>
                  <a:pt x="114339" y="2171294"/>
                  <a:pt x="156341" y="2119985"/>
                </a:cubicBezTo>
                <a:cubicBezTo>
                  <a:pt x="191343" y="2078005"/>
                  <a:pt x="200677" y="2029029"/>
                  <a:pt x="196010" y="1975388"/>
                </a:cubicBezTo>
                <a:cubicBezTo>
                  <a:pt x="191343" y="1942737"/>
                  <a:pt x="203010" y="1919415"/>
                  <a:pt x="231012" y="1905421"/>
                </a:cubicBezTo>
                <a:cubicBezTo>
                  <a:pt x="249679" y="1898425"/>
                  <a:pt x="252013" y="1886764"/>
                  <a:pt x="254346" y="1870438"/>
                </a:cubicBezTo>
                <a:cubicBezTo>
                  <a:pt x="263680" y="1823794"/>
                  <a:pt x="277680" y="1779482"/>
                  <a:pt x="305682" y="1739834"/>
                </a:cubicBezTo>
                <a:cubicBezTo>
                  <a:pt x="336017" y="1690857"/>
                  <a:pt x="357018" y="1637216"/>
                  <a:pt x="378019" y="1583575"/>
                </a:cubicBezTo>
                <a:cubicBezTo>
                  <a:pt x="385019" y="1562586"/>
                  <a:pt x="378019" y="1539263"/>
                  <a:pt x="375685" y="1515941"/>
                </a:cubicBezTo>
                <a:cubicBezTo>
                  <a:pt x="371018" y="1492619"/>
                  <a:pt x="380352" y="1476293"/>
                  <a:pt x="403687" y="1473961"/>
                </a:cubicBezTo>
                <a:cubicBezTo>
                  <a:pt x="438689" y="1469297"/>
                  <a:pt x="457356" y="1445975"/>
                  <a:pt x="476024" y="1420320"/>
                </a:cubicBezTo>
                <a:cubicBezTo>
                  <a:pt x="499358" y="1392334"/>
                  <a:pt x="522693" y="1366679"/>
                  <a:pt x="543694" y="1336360"/>
                </a:cubicBezTo>
                <a:cubicBezTo>
                  <a:pt x="548361" y="1329364"/>
                  <a:pt x="550694" y="1317703"/>
                  <a:pt x="553027" y="1303709"/>
                </a:cubicBezTo>
                <a:cubicBezTo>
                  <a:pt x="541360" y="1301377"/>
                  <a:pt x="529693" y="1301377"/>
                  <a:pt x="525026" y="1299045"/>
                </a:cubicBezTo>
                <a:cubicBezTo>
                  <a:pt x="536693" y="1266394"/>
                  <a:pt x="543694" y="1231411"/>
                  <a:pt x="560028" y="1203424"/>
                </a:cubicBezTo>
                <a:cubicBezTo>
                  <a:pt x="574029" y="1180102"/>
                  <a:pt x="599696" y="1163776"/>
                  <a:pt x="620697" y="1142786"/>
                </a:cubicBezTo>
                <a:cubicBezTo>
                  <a:pt x="641699" y="1119464"/>
                  <a:pt x="665033" y="1096142"/>
                  <a:pt x="686034" y="1070488"/>
                </a:cubicBezTo>
                <a:cubicBezTo>
                  <a:pt x="700035" y="1054162"/>
                  <a:pt x="709369" y="1028508"/>
                  <a:pt x="725703" y="1019179"/>
                </a:cubicBezTo>
                <a:cubicBezTo>
                  <a:pt x="763038" y="1000521"/>
                  <a:pt x="779372" y="967870"/>
                  <a:pt x="788706" y="930555"/>
                </a:cubicBezTo>
                <a:cubicBezTo>
                  <a:pt x="791039" y="921226"/>
                  <a:pt x="795706" y="909565"/>
                  <a:pt x="800373" y="893239"/>
                </a:cubicBezTo>
                <a:cubicBezTo>
                  <a:pt x="809707" y="907233"/>
                  <a:pt x="814374" y="914229"/>
                  <a:pt x="819041" y="918894"/>
                </a:cubicBezTo>
                <a:cubicBezTo>
                  <a:pt x="821374" y="918894"/>
                  <a:pt x="823707" y="918894"/>
                  <a:pt x="828374" y="918894"/>
                </a:cubicBezTo>
                <a:cubicBezTo>
                  <a:pt x="828374" y="907233"/>
                  <a:pt x="833041" y="895571"/>
                  <a:pt x="830708" y="883910"/>
                </a:cubicBezTo>
                <a:cubicBezTo>
                  <a:pt x="821374" y="806947"/>
                  <a:pt x="847042" y="776629"/>
                  <a:pt x="905378" y="727652"/>
                </a:cubicBezTo>
                <a:cubicBezTo>
                  <a:pt x="956714" y="683340"/>
                  <a:pt x="1008050" y="713659"/>
                  <a:pt x="1047719" y="701997"/>
                </a:cubicBezTo>
                <a:cubicBezTo>
                  <a:pt x="1075720" y="669346"/>
                  <a:pt x="1096721" y="641360"/>
                  <a:pt x="1122389" y="615705"/>
                </a:cubicBezTo>
                <a:cubicBezTo>
                  <a:pt x="1145723" y="592383"/>
                  <a:pt x="1148057" y="569061"/>
                  <a:pt x="1127056" y="538742"/>
                </a:cubicBezTo>
                <a:cubicBezTo>
                  <a:pt x="1122389" y="531746"/>
                  <a:pt x="1122389" y="520085"/>
                  <a:pt x="1117722" y="508423"/>
                </a:cubicBezTo>
                <a:cubicBezTo>
                  <a:pt x="1148057" y="489766"/>
                  <a:pt x="1178392" y="468776"/>
                  <a:pt x="1206393" y="450118"/>
                </a:cubicBezTo>
                <a:cubicBezTo>
                  <a:pt x="1213393" y="447786"/>
                  <a:pt x="1220394" y="443121"/>
                  <a:pt x="1227394" y="443121"/>
                </a:cubicBezTo>
                <a:cubicBezTo>
                  <a:pt x="1250728" y="440789"/>
                  <a:pt x="1276396" y="450118"/>
                  <a:pt x="1285730" y="417467"/>
                </a:cubicBezTo>
                <a:cubicBezTo>
                  <a:pt x="1290397" y="396477"/>
                  <a:pt x="1295064" y="373155"/>
                  <a:pt x="1299731" y="347500"/>
                </a:cubicBezTo>
                <a:cubicBezTo>
                  <a:pt x="1309065" y="345168"/>
                  <a:pt x="1325399" y="319514"/>
                  <a:pt x="1346400" y="345168"/>
                </a:cubicBezTo>
                <a:cubicBezTo>
                  <a:pt x="1348733" y="347500"/>
                  <a:pt x="1355734" y="345168"/>
                  <a:pt x="1360401" y="345168"/>
                </a:cubicBezTo>
                <a:cubicBezTo>
                  <a:pt x="1374401" y="340504"/>
                  <a:pt x="1409403" y="284531"/>
                  <a:pt x="1409403" y="265873"/>
                </a:cubicBezTo>
                <a:cubicBezTo>
                  <a:pt x="1400069" y="265873"/>
                  <a:pt x="1390735" y="263541"/>
                  <a:pt x="1369734" y="261208"/>
                </a:cubicBezTo>
                <a:cubicBezTo>
                  <a:pt x="1400069" y="228557"/>
                  <a:pt x="1430404" y="212232"/>
                  <a:pt x="1463072" y="205235"/>
                </a:cubicBezTo>
                <a:cubicBezTo>
                  <a:pt x="1481740" y="200571"/>
                  <a:pt x="1493407" y="195906"/>
                  <a:pt x="1502741" y="177249"/>
                </a:cubicBezTo>
                <a:cubicBezTo>
                  <a:pt x="1519075" y="144598"/>
                  <a:pt x="1551743" y="135269"/>
                  <a:pt x="1586745" y="146930"/>
                </a:cubicBezTo>
                <a:cubicBezTo>
                  <a:pt x="1610080" y="153926"/>
                  <a:pt x="1633414" y="156259"/>
                  <a:pt x="1659082" y="144598"/>
                </a:cubicBezTo>
                <a:cubicBezTo>
                  <a:pt x="1687083" y="132937"/>
                  <a:pt x="1712751" y="111947"/>
                  <a:pt x="1747753" y="118943"/>
                </a:cubicBezTo>
                <a:cubicBezTo>
                  <a:pt x="1773421" y="123608"/>
                  <a:pt x="1796755" y="125940"/>
                  <a:pt x="1803756" y="156259"/>
                </a:cubicBezTo>
                <a:cubicBezTo>
                  <a:pt x="1810756" y="174916"/>
                  <a:pt x="1866759" y="172584"/>
                  <a:pt x="1883093" y="158591"/>
                </a:cubicBezTo>
                <a:cubicBezTo>
                  <a:pt x="1922762" y="123608"/>
                  <a:pt x="1962430" y="90957"/>
                  <a:pt x="2004432" y="58305"/>
                </a:cubicBezTo>
                <a:cubicBezTo>
                  <a:pt x="2006766" y="55973"/>
                  <a:pt x="2016100" y="53641"/>
                  <a:pt x="2018433" y="55973"/>
                </a:cubicBezTo>
                <a:cubicBezTo>
                  <a:pt x="2039434" y="83960"/>
                  <a:pt x="2058102" y="60638"/>
                  <a:pt x="2074436" y="53641"/>
                </a:cubicBezTo>
                <a:cubicBezTo>
                  <a:pt x="2100104" y="41980"/>
                  <a:pt x="2121105" y="25655"/>
                  <a:pt x="2146773" y="16326"/>
                </a:cubicBezTo>
                <a:cubicBezTo>
                  <a:pt x="2160773" y="9329"/>
                  <a:pt x="2174774" y="6997"/>
                  <a:pt x="2202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698531" y="3429000"/>
            <a:ext cx="13808710" cy="5307980"/>
          </a:xfrm>
          <a:custGeom>
            <a:avLst/>
            <a:gdLst>
              <a:gd name="connsiteX0" fmla="*/ 4055057 w 5725860"/>
              <a:gd name="connsiteY0" fmla="*/ 1014 h 2200984"/>
              <a:gd name="connsiteX1" fmla="*/ 4119250 w 5725860"/>
              <a:gd name="connsiteY1" fmla="*/ 53343 h 2200984"/>
              <a:gd name="connsiteX2" fmla="*/ 4165153 w 5725860"/>
              <a:gd name="connsiteY2" fmla="*/ 79149 h 2200984"/>
              <a:gd name="connsiteX3" fmla="*/ 4365979 w 5725860"/>
              <a:gd name="connsiteY3" fmla="*/ 84884 h 2200984"/>
              <a:gd name="connsiteX4" fmla="*/ 4606971 w 5725860"/>
              <a:gd name="connsiteY4" fmla="*/ 133628 h 2200984"/>
              <a:gd name="connsiteX5" fmla="*/ 4687301 w 5725860"/>
              <a:gd name="connsiteY5" fmla="*/ 150832 h 2200984"/>
              <a:gd name="connsiteX6" fmla="*/ 4879521 w 5725860"/>
              <a:gd name="connsiteY6" fmla="*/ 196710 h 2200984"/>
              <a:gd name="connsiteX7" fmla="*/ 5040182 w 5725860"/>
              <a:gd name="connsiteY7" fmla="*/ 294200 h 2200984"/>
              <a:gd name="connsiteX8" fmla="*/ 5126250 w 5725860"/>
              <a:gd name="connsiteY8" fmla="*/ 457638 h 2200984"/>
              <a:gd name="connsiteX9" fmla="*/ 5206580 w 5725860"/>
              <a:gd name="connsiteY9" fmla="*/ 466240 h 2200984"/>
              <a:gd name="connsiteX10" fmla="*/ 5209450 w 5725860"/>
              <a:gd name="connsiteY10" fmla="*/ 474842 h 2200984"/>
              <a:gd name="connsiteX11" fmla="*/ 5066002 w 5725860"/>
              <a:gd name="connsiteY11" fmla="*/ 537924 h 2200984"/>
              <a:gd name="connsiteX12" fmla="*/ 5071740 w 5725860"/>
              <a:gd name="connsiteY12" fmla="*/ 563730 h 2200984"/>
              <a:gd name="connsiteX13" fmla="*/ 5226663 w 5725860"/>
              <a:gd name="connsiteY13" fmla="*/ 569465 h 2200984"/>
              <a:gd name="connsiteX14" fmla="*/ 5393062 w 5725860"/>
              <a:gd name="connsiteY14" fmla="*/ 626812 h 2200984"/>
              <a:gd name="connsiteX15" fmla="*/ 5459048 w 5725860"/>
              <a:gd name="connsiteY15" fmla="*/ 646883 h 2200984"/>
              <a:gd name="connsiteX16" fmla="*/ 5447572 w 5725860"/>
              <a:gd name="connsiteY16" fmla="*/ 727169 h 2200984"/>
              <a:gd name="connsiteX17" fmla="*/ 5407407 w 5725860"/>
              <a:gd name="connsiteY17" fmla="*/ 707097 h 2200984"/>
              <a:gd name="connsiteX18" fmla="*/ 5395931 w 5725860"/>
              <a:gd name="connsiteY18" fmla="*/ 718567 h 2200984"/>
              <a:gd name="connsiteX19" fmla="*/ 5444703 w 5725860"/>
              <a:gd name="connsiteY19" fmla="*/ 761577 h 2200984"/>
              <a:gd name="connsiteX20" fmla="*/ 5401669 w 5725860"/>
              <a:gd name="connsiteY20" fmla="*/ 764444 h 2200984"/>
              <a:gd name="connsiteX21" fmla="*/ 5401669 w 5725860"/>
              <a:gd name="connsiteY21" fmla="*/ 902077 h 2200984"/>
              <a:gd name="connsiteX22" fmla="*/ 5507820 w 5725860"/>
              <a:gd name="connsiteY22" fmla="*/ 922148 h 2200984"/>
              <a:gd name="connsiteX23" fmla="*/ 5576674 w 5725860"/>
              <a:gd name="connsiteY23" fmla="*/ 968026 h 2200984"/>
              <a:gd name="connsiteX24" fmla="*/ 5522164 w 5725860"/>
              <a:gd name="connsiteY24" fmla="*/ 982363 h 2200984"/>
              <a:gd name="connsiteX25" fmla="*/ 5639792 w 5725860"/>
              <a:gd name="connsiteY25" fmla="*/ 1094189 h 2200984"/>
              <a:gd name="connsiteX26" fmla="*/ 5725860 w 5725860"/>
              <a:gd name="connsiteY26" fmla="*/ 1134332 h 2200984"/>
              <a:gd name="connsiteX27" fmla="*/ 5677088 w 5725860"/>
              <a:gd name="connsiteY27" fmla="*/ 1160138 h 2200984"/>
              <a:gd name="connsiteX28" fmla="*/ 5659874 w 5725860"/>
              <a:gd name="connsiteY28" fmla="*/ 1243291 h 2200984"/>
              <a:gd name="connsiteX29" fmla="*/ 5688564 w 5725860"/>
              <a:gd name="connsiteY29" fmla="*/ 1383791 h 2200984"/>
              <a:gd name="connsiteX30" fmla="*/ 5694302 w 5725860"/>
              <a:gd name="connsiteY30" fmla="*/ 1435403 h 2200984"/>
              <a:gd name="connsiteX31" fmla="*/ 5708646 w 5725860"/>
              <a:gd name="connsiteY31" fmla="*/ 1458342 h 2200984"/>
              <a:gd name="connsiteX32" fmla="*/ 5674219 w 5725860"/>
              <a:gd name="connsiteY32" fmla="*/ 1472679 h 2200984"/>
              <a:gd name="connsiteX33" fmla="*/ 5499213 w 5725860"/>
              <a:gd name="connsiteY33" fmla="*/ 1461209 h 2200984"/>
              <a:gd name="connsiteX34" fmla="*/ 5573806 w 5725860"/>
              <a:gd name="connsiteY34" fmla="*/ 1521423 h 2200984"/>
              <a:gd name="connsiteX35" fmla="*/ 5444703 w 5725860"/>
              <a:gd name="connsiteY35" fmla="*/ 1538628 h 2200984"/>
              <a:gd name="connsiteX36" fmla="*/ 5473392 w 5725860"/>
              <a:gd name="connsiteY36" fmla="*/ 1584505 h 2200984"/>
              <a:gd name="connsiteX37" fmla="*/ 5350028 w 5725860"/>
              <a:gd name="connsiteY37" fmla="*/ 1676260 h 2200984"/>
              <a:gd name="connsiteX38" fmla="*/ 5504951 w 5725860"/>
              <a:gd name="connsiteY38" fmla="*/ 1805291 h 2200984"/>
              <a:gd name="connsiteX39" fmla="*/ 5525034 w 5725860"/>
              <a:gd name="connsiteY39" fmla="*/ 1768015 h 2200984"/>
              <a:gd name="connsiteX40" fmla="*/ 5593888 w 5725860"/>
              <a:gd name="connsiteY40" fmla="*/ 1805291 h 2200984"/>
              <a:gd name="connsiteX41" fmla="*/ 5530772 w 5725860"/>
              <a:gd name="connsiteY41" fmla="*/ 1856903 h 2200984"/>
              <a:gd name="connsiteX42" fmla="*/ 5536510 w 5725860"/>
              <a:gd name="connsiteY42" fmla="*/ 1868372 h 2200984"/>
              <a:gd name="connsiteX43" fmla="*/ 5470524 w 5725860"/>
              <a:gd name="connsiteY43" fmla="*/ 1868372 h 2200984"/>
              <a:gd name="connsiteX44" fmla="*/ 5378718 w 5725860"/>
              <a:gd name="connsiteY44" fmla="*/ 1831097 h 2200984"/>
              <a:gd name="connsiteX45" fmla="*/ 5281173 w 5725860"/>
              <a:gd name="connsiteY45" fmla="*/ 1885576 h 2200984"/>
              <a:gd name="connsiteX46" fmla="*/ 5284042 w 5725860"/>
              <a:gd name="connsiteY46" fmla="*/ 1911382 h 2200984"/>
              <a:gd name="connsiteX47" fmla="*/ 5249614 w 5725860"/>
              <a:gd name="connsiteY47" fmla="*/ 1905648 h 2200984"/>
              <a:gd name="connsiteX48" fmla="*/ 5192236 w 5725860"/>
              <a:gd name="connsiteY48" fmla="*/ 1888444 h 2200984"/>
              <a:gd name="connsiteX49" fmla="*/ 5028706 w 5725860"/>
              <a:gd name="connsiteY49" fmla="*/ 1776617 h 2200984"/>
              <a:gd name="connsiteX50" fmla="*/ 5002885 w 5725860"/>
              <a:gd name="connsiteY50" fmla="*/ 1828229 h 2200984"/>
              <a:gd name="connsiteX51" fmla="*/ 4939769 w 5725860"/>
              <a:gd name="connsiteY51" fmla="*/ 1790954 h 2200984"/>
              <a:gd name="connsiteX52" fmla="*/ 4822142 w 5725860"/>
              <a:gd name="connsiteY52" fmla="*/ 1808158 h 2200984"/>
              <a:gd name="connsiteX53" fmla="*/ 4644267 w 5725860"/>
              <a:gd name="connsiteY53" fmla="*/ 1768015 h 2200984"/>
              <a:gd name="connsiteX54" fmla="*/ 4584019 w 5725860"/>
              <a:gd name="connsiteY54" fmla="*/ 1785219 h 2200984"/>
              <a:gd name="connsiteX55" fmla="*/ 4690170 w 5725860"/>
              <a:gd name="connsiteY55" fmla="*/ 1928586 h 2200984"/>
              <a:gd name="connsiteX56" fmla="*/ 4555330 w 5725860"/>
              <a:gd name="connsiteY56" fmla="*/ 1882709 h 2200984"/>
              <a:gd name="connsiteX57" fmla="*/ 4529509 w 5725860"/>
              <a:gd name="connsiteY57" fmla="*/ 1948658 h 2200984"/>
              <a:gd name="connsiteX58" fmla="*/ 4480737 w 5725860"/>
              <a:gd name="connsiteY58" fmla="*/ 1948658 h 2200984"/>
              <a:gd name="connsiteX59" fmla="*/ 4254090 w 5725860"/>
              <a:gd name="connsiteY59" fmla="*/ 1802423 h 2200984"/>
              <a:gd name="connsiteX60" fmla="*/ 4107774 w 5725860"/>
              <a:gd name="connsiteY60" fmla="*/ 1796689 h 2200984"/>
              <a:gd name="connsiteX61" fmla="*/ 3981540 w 5725860"/>
              <a:gd name="connsiteY61" fmla="*/ 1742209 h 2200984"/>
              <a:gd name="connsiteX62" fmla="*/ 3869651 w 5725860"/>
              <a:gd name="connsiteY62" fmla="*/ 1656189 h 2200984"/>
              <a:gd name="connsiteX63" fmla="*/ 3777845 w 5725860"/>
              <a:gd name="connsiteY63" fmla="*/ 1679127 h 2200984"/>
              <a:gd name="connsiteX64" fmla="*/ 3726204 w 5725860"/>
              <a:gd name="connsiteY64" fmla="*/ 1659056 h 2200984"/>
              <a:gd name="connsiteX65" fmla="*/ 3608577 w 5725860"/>
              <a:gd name="connsiteY65" fmla="*/ 1607444 h 2200984"/>
              <a:gd name="connsiteX66" fmla="*/ 3488081 w 5725860"/>
              <a:gd name="connsiteY66" fmla="*/ 1593107 h 2200984"/>
              <a:gd name="connsiteX67" fmla="*/ 3416357 w 5725860"/>
              <a:gd name="connsiteY67" fmla="*/ 1561566 h 2200984"/>
              <a:gd name="connsiteX68" fmla="*/ 3241352 w 5725860"/>
              <a:gd name="connsiteY68" fmla="*/ 1472679 h 2200984"/>
              <a:gd name="connsiteX69" fmla="*/ 2997491 w 5725860"/>
              <a:gd name="connsiteY69" fmla="*/ 1418199 h 2200984"/>
              <a:gd name="connsiteX70" fmla="*/ 2879864 w 5725860"/>
              <a:gd name="connsiteY70" fmla="*/ 1452607 h 2200984"/>
              <a:gd name="connsiteX71" fmla="*/ 2633135 w 5725860"/>
              <a:gd name="connsiteY71" fmla="*/ 1426801 h 2200984"/>
              <a:gd name="connsiteX72" fmla="*/ 2498294 w 5725860"/>
              <a:gd name="connsiteY72" fmla="*/ 1435403 h 2200984"/>
              <a:gd name="connsiteX73" fmla="*/ 2329026 w 5725860"/>
              <a:gd name="connsiteY73" fmla="*/ 1458342 h 2200984"/>
              <a:gd name="connsiteX74" fmla="*/ 1913029 w 5725860"/>
              <a:gd name="connsiteY74" fmla="*/ 1481281 h 2200984"/>
              <a:gd name="connsiteX75" fmla="*/ 1878602 w 5725860"/>
              <a:gd name="connsiteY75" fmla="*/ 1495617 h 2200984"/>
              <a:gd name="connsiteX76" fmla="*/ 1809747 w 5725860"/>
              <a:gd name="connsiteY76" fmla="*/ 1538628 h 2200984"/>
              <a:gd name="connsiteX77" fmla="*/ 1763844 w 5725860"/>
              <a:gd name="connsiteY77" fmla="*/ 1561566 h 2200984"/>
              <a:gd name="connsiteX78" fmla="*/ 1766713 w 5725860"/>
              <a:gd name="connsiteY78" fmla="*/ 1633250 h 2200984"/>
              <a:gd name="connsiteX79" fmla="*/ 1715072 w 5725860"/>
              <a:gd name="connsiteY79" fmla="*/ 1641852 h 2200984"/>
              <a:gd name="connsiteX80" fmla="*/ 1626134 w 5725860"/>
              <a:gd name="connsiteY80" fmla="*/ 1641852 h 2200984"/>
              <a:gd name="connsiteX81" fmla="*/ 1540066 w 5725860"/>
              <a:gd name="connsiteY81" fmla="*/ 1716403 h 2200984"/>
              <a:gd name="connsiteX82" fmla="*/ 1476949 w 5725860"/>
              <a:gd name="connsiteY82" fmla="*/ 1813893 h 2200984"/>
              <a:gd name="connsiteX83" fmla="*/ 1428177 w 5725860"/>
              <a:gd name="connsiteY83" fmla="*/ 1899913 h 2200984"/>
              <a:gd name="connsiteX84" fmla="*/ 1431046 w 5725860"/>
              <a:gd name="connsiteY84" fmla="*/ 1974464 h 2200984"/>
              <a:gd name="connsiteX85" fmla="*/ 1419570 w 5725860"/>
              <a:gd name="connsiteY85" fmla="*/ 1983066 h 2200984"/>
              <a:gd name="connsiteX86" fmla="*/ 1344977 w 5725860"/>
              <a:gd name="connsiteY86" fmla="*/ 1897046 h 2200984"/>
              <a:gd name="connsiteX87" fmla="*/ 1310550 w 5725860"/>
              <a:gd name="connsiteY87" fmla="*/ 1874107 h 2200984"/>
              <a:gd name="connsiteX88" fmla="*/ 1270385 w 5725860"/>
              <a:gd name="connsiteY88" fmla="*/ 1902780 h 2200984"/>
              <a:gd name="connsiteX89" fmla="*/ 1167103 w 5725860"/>
              <a:gd name="connsiteY89" fmla="*/ 1971597 h 2200984"/>
              <a:gd name="connsiteX90" fmla="*/ 1112593 w 5725860"/>
              <a:gd name="connsiteY90" fmla="*/ 2020341 h 2200984"/>
              <a:gd name="connsiteX91" fmla="*/ 1066690 w 5725860"/>
              <a:gd name="connsiteY91" fmla="*/ 1983066 h 2200984"/>
              <a:gd name="connsiteX92" fmla="*/ 1069559 w 5725860"/>
              <a:gd name="connsiteY92" fmla="*/ 2014607 h 2200984"/>
              <a:gd name="connsiteX93" fmla="*/ 957670 w 5725860"/>
              <a:gd name="connsiteY93" fmla="*/ 2054750 h 2200984"/>
              <a:gd name="connsiteX94" fmla="*/ 986359 w 5725860"/>
              <a:gd name="connsiteY94" fmla="*/ 2140770 h 2200984"/>
              <a:gd name="connsiteX95" fmla="*/ 917504 w 5725860"/>
              <a:gd name="connsiteY95" fmla="*/ 2092025 h 2200984"/>
              <a:gd name="connsiteX96" fmla="*/ 851519 w 5725860"/>
              <a:gd name="connsiteY96" fmla="*/ 2135035 h 2200984"/>
              <a:gd name="connsiteX97" fmla="*/ 716678 w 5725860"/>
              <a:gd name="connsiteY97" fmla="*/ 2200984 h 2200984"/>
              <a:gd name="connsiteX98" fmla="*/ 578968 w 5725860"/>
              <a:gd name="connsiteY98" fmla="*/ 2137903 h 2200984"/>
              <a:gd name="connsiteX99" fmla="*/ 490031 w 5725860"/>
              <a:gd name="connsiteY99" fmla="*/ 2094892 h 2200984"/>
              <a:gd name="connsiteX100" fmla="*/ 315025 w 5725860"/>
              <a:gd name="connsiteY100" fmla="*/ 1957260 h 2200984"/>
              <a:gd name="connsiteX101" fmla="*/ 315025 w 5725860"/>
              <a:gd name="connsiteY101" fmla="*/ 1928586 h 2200984"/>
              <a:gd name="connsiteX102" fmla="*/ 266253 w 5725860"/>
              <a:gd name="connsiteY102" fmla="*/ 1891311 h 2200984"/>
              <a:gd name="connsiteX103" fmla="*/ 240433 w 5725860"/>
              <a:gd name="connsiteY103" fmla="*/ 1816760 h 2200984"/>
              <a:gd name="connsiteX104" fmla="*/ 231826 w 5725860"/>
              <a:gd name="connsiteY104" fmla="*/ 1825362 h 2200984"/>
              <a:gd name="connsiteX105" fmla="*/ 174447 w 5725860"/>
              <a:gd name="connsiteY105" fmla="*/ 1782352 h 2200984"/>
              <a:gd name="connsiteX106" fmla="*/ 105592 w 5725860"/>
              <a:gd name="connsiteY106" fmla="*/ 1756546 h 2200984"/>
              <a:gd name="connsiteX107" fmla="*/ 45344 w 5725860"/>
              <a:gd name="connsiteY107" fmla="*/ 1681995 h 2200984"/>
              <a:gd name="connsiteX108" fmla="*/ 8048 w 5725860"/>
              <a:gd name="connsiteY108" fmla="*/ 1644719 h 2200984"/>
              <a:gd name="connsiteX109" fmla="*/ 85509 w 5725860"/>
              <a:gd name="connsiteY109" fmla="*/ 1444005 h 2200984"/>
              <a:gd name="connsiteX110" fmla="*/ 2310 w 5725860"/>
              <a:gd name="connsiteY110" fmla="*/ 1249026 h 2200984"/>
              <a:gd name="connsiteX111" fmla="*/ 10917 w 5725860"/>
              <a:gd name="connsiteY111" fmla="*/ 1183077 h 2200984"/>
              <a:gd name="connsiteX112" fmla="*/ 142889 w 5725860"/>
              <a:gd name="connsiteY112" fmla="*/ 1076985 h 2200984"/>
              <a:gd name="connsiteX113" fmla="*/ 68296 w 5725860"/>
              <a:gd name="connsiteY113" fmla="*/ 1002434 h 2200984"/>
              <a:gd name="connsiteX114" fmla="*/ 88379 w 5725860"/>
              <a:gd name="connsiteY114" fmla="*/ 962291 h 2200984"/>
              <a:gd name="connsiteX115" fmla="*/ 39607 w 5725860"/>
              <a:gd name="connsiteY115" fmla="*/ 970893 h 2200984"/>
              <a:gd name="connsiteX116" fmla="*/ 39607 w 5725860"/>
              <a:gd name="connsiteY116" fmla="*/ 962291 h 2200984"/>
              <a:gd name="connsiteX117" fmla="*/ 56820 w 5725860"/>
              <a:gd name="connsiteY117" fmla="*/ 856199 h 2200984"/>
              <a:gd name="connsiteX118" fmla="*/ 71165 w 5725860"/>
              <a:gd name="connsiteY118" fmla="*/ 824659 h 2200984"/>
              <a:gd name="connsiteX119" fmla="*/ 125675 w 5725860"/>
              <a:gd name="connsiteY119" fmla="*/ 787383 h 2200984"/>
              <a:gd name="connsiteX120" fmla="*/ 228957 w 5725860"/>
              <a:gd name="connsiteY120" fmla="*/ 566598 h 2200984"/>
              <a:gd name="connsiteX121" fmla="*/ 389618 w 5725860"/>
              <a:gd name="connsiteY121" fmla="*/ 517853 h 2200984"/>
              <a:gd name="connsiteX122" fmla="*/ 693727 w 5725860"/>
              <a:gd name="connsiteY122" fmla="*/ 388822 h 2200984"/>
              <a:gd name="connsiteX123" fmla="*/ 871601 w 5725860"/>
              <a:gd name="connsiteY123" fmla="*/ 311404 h 2200984"/>
              <a:gd name="connsiteX124" fmla="*/ 960539 w 5725860"/>
              <a:gd name="connsiteY124" fmla="*/ 245455 h 2200984"/>
              <a:gd name="connsiteX125" fmla="*/ 986359 w 5725860"/>
              <a:gd name="connsiteY125" fmla="*/ 231118 h 2200984"/>
              <a:gd name="connsiteX126" fmla="*/ 1103986 w 5725860"/>
              <a:gd name="connsiteY126" fmla="*/ 199577 h 2200984"/>
              <a:gd name="connsiteX127" fmla="*/ 1175710 w 5725860"/>
              <a:gd name="connsiteY127" fmla="*/ 168037 h 2200984"/>
              <a:gd name="connsiteX128" fmla="*/ 1238826 w 5725860"/>
              <a:gd name="connsiteY128" fmla="*/ 139363 h 2200984"/>
              <a:gd name="connsiteX129" fmla="*/ 1276123 w 5725860"/>
              <a:gd name="connsiteY129" fmla="*/ 90618 h 2200984"/>
              <a:gd name="connsiteX130" fmla="*/ 1304812 w 5725860"/>
              <a:gd name="connsiteY130" fmla="*/ 70547 h 2200984"/>
              <a:gd name="connsiteX131" fmla="*/ 1393750 w 5725860"/>
              <a:gd name="connsiteY131" fmla="*/ 70547 h 2200984"/>
              <a:gd name="connsiteX132" fmla="*/ 1726547 w 5725860"/>
              <a:gd name="connsiteY132" fmla="*/ 33271 h 2200984"/>
              <a:gd name="connsiteX133" fmla="*/ 1841305 w 5725860"/>
              <a:gd name="connsiteY133" fmla="*/ 36139 h 2200984"/>
              <a:gd name="connsiteX134" fmla="*/ 1858519 w 5725860"/>
              <a:gd name="connsiteY134" fmla="*/ 64812 h 2200984"/>
              <a:gd name="connsiteX135" fmla="*/ 1970408 w 5725860"/>
              <a:gd name="connsiteY135" fmla="*/ 93486 h 2200984"/>
              <a:gd name="connsiteX136" fmla="*/ 2108117 w 5725860"/>
              <a:gd name="connsiteY136" fmla="*/ 61945 h 2200984"/>
              <a:gd name="connsiteX137" fmla="*/ 2343371 w 5725860"/>
              <a:gd name="connsiteY137" fmla="*/ 39006 h 2200984"/>
              <a:gd name="connsiteX138" fmla="*/ 2475343 w 5725860"/>
              <a:gd name="connsiteY138" fmla="*/ 56210 h 2200984"/>
              <a:gd name="connsiteX139" fmla="*/ 2676169 w 5725860"/>
              <a:gd name="connsiteY139" fmla="*/ 24669 h 2200984"/>
              <a:gd name="connsiteX140" fmla="*/ 2730679 w 5725860"/>
              <a:gd name="connsiteY140" fmla="*/ 33271 h 2200984"/>
              <a:gd name="connsiteX141" fmla="*/ 2825354 w 5725860"/>
              <a:gd name="connsiteY141" fmla="*/ 44741 h 2200984"/>
              <a:gd name="connsiteX142" fmla="*/ 2974540 w 5725860"/>
              <a:gd name="connsiteY142" fmla="*/ 50475 h 2200984"/>
              <a:gd name="connsiteX143" fmla="*/ 3014705 w 5725860"/>
              <a:gd name="connsiteY143" fmla="*/ 47608 h 2200984"/>
              <a:gd name="connsiteX144" fmla="*/ 3103642 w 5725860"/>
              <a:gd name="connsiteY144" fmla="*/ 13200 h 2200984"/>
              <a:gd name="connsiteX145" fmla="*/ 3112249 w 5725860"/>
              <a:gd name="connsiteY145" fmla="*/ 30404 h 2200984"/>
              <a:gd name="connsiteX146" fmla="*/ 3241352 w 5725860"/>
              <a:gd name="connsiteY146" fmla="*/ 47608 h 2200984"/>
              <a:gd name="connsiteX147" fmla="*/ 3361847 w 5725860"/>
              <a:gd name="connsiteY147" fmla="*/ 56210 h 2200984"/>
              <a:gd name="connsiteX148" fmla="*/ 3402013 w 5725860"/>
              <a:gd name="connsiteY148" fmla="*/ 24669 h 2200984"/>
              <a:gd name="connsiteX149" fmla="*/ 3594232 w 5725860"/>
              <a:gd name="connsiteY149" fmla="*/ 56210 h 2200984"/>
              <a:gd name="connsiteX150" fmla="*/ 3749155 w 5725860"/>
              <a:gd name="connsiteY150" fmla="*/ 27537 h 2200984"/>
              <a:gd name="connsiteX151" fmla="*/ 3852437 w 5725860"/>
              <a:gd name="connsiteY151" fmla="*/ 59077 h 2200984"/>
              <a:gd name="connsiteX152" fmla="*/ 3984409 w 5725860"/>
              <a:gd name="connsiteY152" fmla="*/ 30404 h 2200984"/>
              <a:gd name="connsiteX153" fmla="*/ 4055057 w 5725860"/>
              <a:gd name="connsiteY153" fmla="*/ 1014 h 22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5725860" h="2200984">
                <a:moveTo>
                  <a:pt x="4055057" y="1014"/>
                </a:moveTo>
                <a:cubicBezTo>
                  <a:pt x="4076215" y="5315"/>
                  <a:pt x="4096298" y="23236"/>
                  <a:pt x="4119250" y="53343"/>
                </a:cubicBezTo>
                <a:cubicBezTo>
                  <a:pt x="4127856" y="67679"/>
                  <a:pt x="4147939" y="79149"/>
                  <a:pt x="4165153" y="79149"/>
                </a:cubicBezTo>
                <a:cubicBezTo>
                  <a:pt x="4231139" y="84884"/>
                  <a:pt x="4297124" y="84884"/>
                  <a:pt x="4365979" y="84884"/>
                </a:cubicBezTo>
                <a:cubicBezTo>
                  <a:pt x="4449179" y="82016"/>
                  <a:pt x="4532378" y="79149"/>
                  <a:pt x="4606971" y="133628"/>
                </a:cubicBezTo>
                <a:cubicBezTo>
                  <a:pt x="4627053" y="147965"/>
                  <a:pt x="4664350" y="159435"/>
                  <a:pt x="4687301" y="150832"/>
                </a:cubicBezTo>
                <a:cubicBezTo>
                  <a:pt x="4764763" y="125026"/>
                  <a:pt x="4819273" y="168037"/>
                  <a:pt x="4879521" y="196710"/>
                </a:cubicBezTo>
                <a:cubicBezTo>
                  <a:pt x="4936900" y="222516"/>
                  <a:pt x="4988541" y="259792"/>
                  <a:pt x="5040182" y="294200"/>
                </a:cubicBezTo>
                <a:cubicBezTo>
                  <a:pt x="5097560" y="331475"/>
                  <a:pt x="5123381" y="388822"/>
                  <a:pt x="5126250" y="457638"/>
                </a:cubicBezTo>
                <a:cubicBezTo>
                  <a:pt x="5152070" y="460506"/>
                  <a:pt x="5180760" y="463373"/>
                  <a:pt x="5206580" y="466240"/>
                </a:cubicBezTo>
                <a:cubicBezTo>
                  <a:pt x="5206580" y="469108"/>
                  <a:pt x="5209450" y="471975"/>
                  <a:pt x="5209450" y="474842"/>
                </a:cubicBezTo>
                <a:cubicBezTo>
                  <a:pt x="5160678" y="494914"/>
                  <a:pt x="5111906" y="517853"/>
                  <a:pt x="5066002" y="537924"/>
                </a:cubicBezTo>
                <a:cubicBezTo>
                  <a:pt x="5068871" y="546526"/>
                  <a:pt x="5068871" y="555128"/>
                  <a:pt x="5071740" y="563730"/>
                </a:cubicBezTo>
                <a:cubicBezTo>
                  <a:pt x="5123381" y="566598"/>
                  <a:pt x="5175022" y="569465"/>
                  <a:pt x="5226663" y="569465"/>
                </a:cubicBezTo>
                <a:cubicBezTo>
                  <a:pt x="5289780" y="569465"/>
                  <a:pt x="5347159" y="572332"/>
                  <a:pt x="5393062" y="626812"/>
                </a:cubicBezTo>
                <a:cubicBezTo>
                  <a:pt x="5407407" y="644016"/>
                  <a:pt x="5441834" y="644016"/>
                  <a:pt x="5459048" y="646883"/>
                </a:cubicBezTo>
                <a:cubicBezTo>
                  <a:pt x="5456179" y="672689"/>
                  <a:pt x="5450441" y="701363"/>
                  <a:pt x="5447572" y="727169"/>
                </a:cubicBezTo>
                <a:cubicBezTo>
                  <a:pt x="5438966" y="721434"/>
                  <a:pt x="5424620" y="715699"/>
                  <a:pt x="5407407" y="707097"/>
                </a:cubicBezTo>
                <a:cubicBezTo>
                  <a:pt x="5404538" y="709965"/>
                  <a:pt x="5401669" y="715699"/>
                  <a:pt x="5395931" y="718567"/>
                </a:cubicBezTo>
                <a:cubicBezTo>
                  <a:pt x="5410276" y="732904"/>
                  <a:pt x="5424620" y="744373"/>
                  <a:pt x="5444703" y="761577"/>
                </a:cubicBezTo>
                <a:cubicBezTo>
                  <a:pt x="5427490" y="764444"/>
                  <a:pt x="5410276" y="764444"/>
                  <a:pt x="5401669" y="764444"/>
                </a:cubicBezTo>
                <a:cubicBezTo>
                  <a:pt x="5401669" y="810322"/>
                  <a:pt x="5401669" y="856199"/>
                  <a:pt x="5401669" y="902077"/>
                </a:cubicBezTo>
                <a:cubicBezTo>
                  <a:pt x="5433228" y="904944"/>
                  <a:pt x="5464786" y="936485"/>
                  <a:pt x="5507820" y="922148"/>
                </a:cubicBezTo>
                <a:cubicBezTo>
                  <a:pt x="5522164" y="916414"/>
                  <a:pt x="5545116" y="947954"/>
                  <a:pt x="5576674" y="968026"/>
                </a:cubicBezTo>
                <a:cubicBezTo>
                  <a:pt x="5547986" y="973761"/>
                  <a:pt x="5536510" y="976628"/>
                  <a:pt x="5522164" y="982363"/>
                </a:cubicBezTo>
                <a:cubicBezTo>
                  <a:pt x="5542248" y="1039709"/>
                  <a:pt x="5565199" y="1088454"/>
                  <a:pt x="5639792" y="1094189"/>
                </a:cubicBezTo>
                <a:cubicBezTo>
                  <a:pt x="5665612" y="1094189"/>
                  <a:pt x="5691432" y="1117128"/>
                  <a:pt x="5725860" y="1134332"/>
                </a:cubicBezTo>
                <a:cubicBezTo>
                  <a:pt x="5705778" y="1145801"/>
                  <a:pt x="5691432" y="1151536"/>
                  <a:pt x="5677088" y="1160138"/>
                </a:cubicBezTo>
                <a:cubicBezTo>
                  <a:pt x="5645530" y="1174475"/>
                  <a:pt x="5634054" y="1223220"/>
                  <a:pt x="5659874" y="1243291"/>
                </a:cubicBezTo>
                <a:cubicBezTo>
                  <a:pt x="5711516" y="1283434"/>
                  <a:pt x="5700040" y="1332179"/>
                  <a:pt x="5688564" y="1383791"/>
                </a:cubicBezTo>
                <a:cubicBezTo>
                  <a:pt x="5685694" y="1400995"/>
                  <a:pt x="5691432" y="1418199"/>
                  <a:pt x="5694302" y="1435403"/>
                </a:cubicBezTo>
                <a:cubicBezTo>
                  <a:pt x="5697170" y="1444005"/>
                  <a:pt x="5705778" y="1452607"/>
                  <a:pt x="5708646" y="1458342"/>
                </a:cubicBezTo>
                <a:cubicBezTo>
                  <a:pt x="5697170" y="1464077"/>
                  <a:pt x="5685694" y="1472679"/>
                  <a:pt x="5674219" y="1472679"/>
                </a:cubicBezTo>
                <a:cubicBezTo>
                  <a:pt x="5616840" y="1469811"/>
                  <a:pt x="5556592" y="1464077"/>
                  <a:pt x="5499213" y="1461209"/>
                </a:cubicBezTo>
                <a:cubicBezTo>
                  <a:pt x="5519296" y="1478413"/>
                  <a:pt x="5542248" y="1495617"/>
                  <a:pt x="5573806" y="1521423"/>
                </a:cubicBezTo>
                <a:cubicBezTo>
                  <a:pt x="5522164" y="1527158"/>
                  <a:pt x="5487738" y="1532893"/>
                  <a:pt x="5444703" y="1538628"/>
                </a:cubicBezTo>
                <a:cubicBezTo>
                  <a:pt x="5456179" y="1555832"/>
                  <a:pt x="5464786" y="1573036"/>
                  <a:pt x="5473392" y="1584505"/>
                </a:cubicBezTo>
                <a:cubicBezTo>
                  <a:pt x="5436096" y="1613178"/>
                  <a:pt x="5398800" y="1641852"/>
                  <a:pt x="5350028" y="1676260"/>
                </a:cubicBezTo>
                <a:cubicBezTo>
                  <a:pt x="5381586" y="1725005"/>
                  <a:pt x="5441834" y="1765148"/>
                  <a:pt x="5504951" y="1805291"/>
                </a:cubicBezTo>
                <a:cubicBezTo>
                  <a:pt x="5513558" y="1790954"/>
                  <a:pt x="5519296" y="1779484"/>
                  <a:pt x="5525034" y="1768015"/>
                </a:cubicBezTo>
                <a:cubicBezTo>
                  <a:pt x="5553723" y="1782352"/>
                  <a:pt x="5576674" y="1796689"/>
                  <a:pt x="5593888" y="1805291"/>
                </a:cubicBezTo>
                <a:cubicBezTo>
                  <a:pt x="5576674" y="1819627"/>
                  <a:pt x="5553723" y="1836831"/>
                  <a:pt x="5530772" y="1856903"/>
                </a:cubicBezTo>
                <a:cubicBezTo>
                  <a:pt x="5530772" y="1859770"/>
                  <a:pt x="5533640" y="1865505"/>
                  <a:pt x="5536510" y="1868372"/>
                </a:cubicBezTo>
                <a:cubicBezTo>
                  <a:pt x="5516427" y="1868372"/>
                  <a:pt x="5493476" y="1868372"/>
                  <a:pt x="5470524" y="1868372"/>
                </a:cubicBezTo>
                <a:cubicBezTo>
                  <a:pt x="5464786" y="1825362"/>
                  <a:pt x="5416014" y="1805291"/>
                  <a:pt x="5378718" y="1831097"/>
                </a:cubicBezTo>
                <a:cubicBezTo>
                  <a:pt x="5350028" y="1851168"/>
                  <a:pt x="5315600" y="1868372"/>
                  <a:pt x="5281173" y="1885576"/>
                </a:cubicBezTo>
                <a:cubicBezTo>
                  <a:pt x="5278304" y="1885576"/>
                  <a:pt x="5281173" y="1897046"/>
                  <a:pt x="5284042" y="1911382"/>
                </a:cubicBezTo>
                <a:cubicBezTo>
                  <a:pt x="5272566" y="1908515"/>
                  <a:pt x="5261090" y="1908515"/>
                  <a:pt x="5249614" y="1905648"/>
                </a:cubicBezTo>
                <a:cubicBezTo>
                  <a:pt x="5229532" y="1902780"/>
                  <a:pt x="5212318" y="1891311"/>
                  <a:pt x="5192236" y="1888444"/>
                </a:cubicBezTo>
                <a:cubicBezTo>
                  <a:pt x="5114774" y="1885576"/>
                  <a:pt x="5083216" y="1816760"/>
                  <a:pt x="5028706" y="1776617"/>
                </a:cubicBezTo>
                <a:cubicBezTo>
                  <a:pt x="5020099" y="1793821"/>
                  <a:pt x="5011492" y="1811025"/>
                  <a:pt x="5002885" y="1828229"/>
                </a:cubicBezTo>
                <a:cubicBezTo>
                  <a:pt x="4979934" y="1816760"/>
                  <a:pt x="4956982" y="1808158"/>
                  <a:pt x="4939769" y="1790954"/>
                </a:cubicBezTo>
                <a:cubicBezTo>
                  <a:pt x="4873783" y="1725005"/>
                  <a:pt x="4862307" y="1725005"/>
                  <a:pt x="4822142" y="1808158"/>
                </a:cubicBezTo>
                <a:cubicBezTo>
                  <a:pt x="4790583" y="1750811"/>
                  <a:pt x="4693039" y="1730740"/>
                  <a:pt x="4644267" y="1768015"/>
                </a:cubicBezTo>
                <a:cubicBezTo>
                  <a:pt x="4627053" y="1779484"/>
                  <a:pt x="4604102" y="1782352"/>
                  <a:pt x="4584019" y="1785219"/>
                </a:cubicBezTo>
                <a:cubicBezTo>
                  <a:pt x="4618447" y="1828229"/>
                  <a:pt x="4650005" y="1874107"/>
                  <a:pt x="4690170" y="1928586"/>
                </a:cubicBezTo>
                <a:cubicBezTo>
                  <a:pt x="4629922" y="1919984"/>
                  <a:pt x="4606971" y="1845433"/>
                  <a:pt x="4555330" y="1882709"/>
                </a:cubicBezTo>
                <a:cubicBezTo>
                  <a:pt x="4546723" y="1908515"/>
                  <a:pt x="4540985" y="1931454"/>
                  <a:pt x="4529509" y="1948658"/>
                </a:cubicBezTo>
                <a:cubicBezTo>
                  <a:pt x="4520902" y="1957260"/>
                  <a:pt x="4489344" y="1957260"/>
                  <a:pt x="4480737" y="1948658"/>
                </a:cubicBezTo>
                <a:cubicBezTo>
                  <a:pt x="4420489" y="1876974"/>
                  <a:pt x="4337290" y="1839699"/>
                  <a:pt x="4254090" y="1802423"/>
                </a:cubicBezTo>
                <a:cubicBezTo>
                  <a:pt x="4208187" y="1779484"/>
                  <a:pt x="4165153" y="1759413"/>
                  <a:pt x="4107774" y="1796689"/>
                </a:cubicBezTo>
                <a:cubicBezTo>
                  <a:pt x="4073346" y="1819627"/>
                  <a:pt x="4018836" y="1773750"/>
                  <a:pt x="3981540" y="1742209"/>
                </a:cubicBezTo>
                <a:cubicBezTo>
                  <a:pt x="3947113" y="1710668"/>
                  <a:pt x="3912685" y="1676260"/>
                  <a:pt x="3869651" y="1656189"/>
                </a:cubicBezTo>
                <a:cubicBezTo>
                  <a:pt x="3849569" y="1644719"/>
                  <a:pt x="3812272" y="1670525"/>
                  <a:pt x="3777845" y="1679127"/>
                </a:cubicBezTo>
                <a:cubicBezTo>
                  <a:pt x="3769238" y="1676260"/>
                  <a:pt x="3749155" y="1667658"/>
                  <a:pt x="3726204" y="1659056"/>
                </a:cubicBezTo>
                <a:cubicBezTo>
                  <a:pt x="3686039" y="1641852"/>
                  <a:pt x="3648742" y="1618913"/>
                  <a:pt x="3608577" y="1607444"/>
                </a:cubicBezTo>
                <a:cubicBezTo>
                  <a:pt x="3568412" y="1598842"/>
                  <a:pt x="3528246" y="1601709"/>
                  <a:pt x="3488081" y="1593107"/>
                </a:cubicBezTo>
                <a:cubicBezTo>
                  <a:pt x="3462261" y="1587372"/>
                  <a:pt x="3439309" y="1573036"/>
                  <a:pt x="3416357" y="1561566"/>
                </a:cubicBezTo>
                <a:cubicBezTo>
                  <a:pt x="3358979" y="1532893"/>
                  <a:pt x="3301600" y="1495617"/>
                  <a:pt x="3241352" y="1472679"/>
                </a:cubicBezTo>
                <a:cubicBezTo>
                  <a:pt x="3161021" y="1446872"/>
                  <a:pt x="3080691" y="1435403"/>
                  <a:pt x="2997491" y="1418199"/>
                </a:cubicBezTo>
                <a:cubicBezTo>
                  <a:pt x="2988884" y="1455474"/>
                  <a:pt x="2931505" y="1464077"/>
                  <a:pt x="2879864" y="1452607"/>
                </a:cubicBezTo>
                <a:cubicBezTo>
                  <a:pt x="2799534" y="1438270"/>
                  <a:pt x="2716334" y="1432536"/>
                  <a:pt x="2633135" y="1426801"/>
                </a:cubicBezTo>
                <a:cubicBezTo>
                  <a:pt x="2590101" y="1423934"/>
                  <a:pt x="2544197" y="1429668"/>
                  <a:pt x="2498294" y="1435403"/>
                </a:cubicBezTo>
                <a:cubicBezTo>
                  <a:pt x="2440915" y="1441138"/>
                  <a:pt x="2383536" y="1444005"/>
                  <a:pt x="2329026" y="1458342"/>
                </a:cubicBezTo>
                <a:cubicBezTo>
                  <a:pt x="2191317" y="1495617"/>
                  <a:pt x="2050739" y="1455474"/>
                  <a:pt x="1913029" y="1481281"/>
                </a:cubicBezTo>
                <a:cubicBezTo>
                  <a:pt x="1901553" y="1484148"/>
                  <a:pt x="1890077" y="1489883"/>
                  <a:pt x="1878602" y="1495617"/>
                </a:cubicBezTo>
                <a:cubicBezTo>
                  <a:pt x="1855650" y="1509954"/>
                  <a:pt x="1832699" y="1524291"/>
                  <a:pt x="1809747" y="1538628"/>
                </a:cubicBezTo>
                <a:cubicBezTo>
                  <a:pt x="1792533" y="1547230"/>
                  <a:pt x="1769582" y="1550097"/>
                  <a:pt x="1763844" y="1561566"/>
                </a:cubicBezTo>
                <a:cubicBezTo>
                  <a:pt x="1755237" y="1575903"/>
                  <a:pt x="1763844" y="1598842"/>
                  <a:pt x="1766713" y="1633250"/>
                </a:cubicBezTo>
                <a:cubicBezTo>
                  <a:pt x="1758106" y="1633250"/>
                  <a:pt x="1738023" y="1638985"/>
                  <a:pt x="1715072" y="1641852"/>
                </a:cubicBezTo>
                <a:cubicBezTo>
                  <a:pt x="1686382" y="1641852"/>
                  <a:pt x="1654824" y="1638985"/>
                  <a:pt x="1626134" y="1641852"/>
                </a:cubicBezTo>
                <a:cubicBezTo>
                  <a:pt x="1577362" y="1644719"/>
                  <a:pt x="1540066" y="1670525"/>
                  <a:pt x="1540066" y="1716403"/>
                </a:cubicBezTo>
                <a:cubicBezTo>
                  <a:pt x="1540066" y="1768015"/>
                  <a:pt x="1508507" y="1788087"/>
                  <a:pt x="1476949" y="1813893"/>
                </a:cubicBezTo>
                <a:cubicBezTo>
                  <a:pt x="1534328" y="1888444"/>
                  <a:pt x="1436784" y="1865505"/>
                  <a:pt x="1428177" y="1899913"/>
                </a:cubicBezTo>
                <a:cubicBezTo>
                  <a:pt x="1428177" y="1919984"/>
                  <a:pt x="1428177" y="1948658"/>
                  <a:pt x="1431046" y="1974464"/>
                </a:cubicBezTo>
                <a:cubicBezTo>
                  <a:pt x="1428177" y="1977331"/>
                  <a:pt x="1422439" y="1980199"/>
                  <a:pt x="1419570" y="1983066"/>
                </a:cubicBezTo>
                <a:cubicBezTo>
                  <a:pt x="1393750" y="1954393"/>
                  <a:pt x="1370798" y="1925719"/>
                  <a:pt x="1344977" y="1897046"/>
                </a:cubicBezTo>
                <a:cubicBezTo>
                  <a:pt x="1336371" y="1885576"/>
                  <a:pt x="1322026" y="1871240"/>
                  <a:pt x="1310550" y="1874107"/>
                </a:cubicBezTo>
                <a:cubicBezTo>
                  <a:pt x="1296205" y="1876974"/>
                  <a:pt x="1281861" y="1891311"/>
                  <a:pt x="1270385" y="1902780"/>
                </a:cubicBezTo>
                <a:cubicBezTo>
                  <a:pt x="1238826" y="1931454"/>
                  <a:pt x="1215875" y="1962995"/>
                  <a:pt x="1167103" y="1971597"/>
                </a:cubicBezTo>
                <a:cubicBezTo>
                  <a:pt x="1147020" y="1974464"/>
                  <a:pt x="1129806" y="2003137"/>
                  <a:pt x="1112593" y="2020341"/>
                </a:cubicBezTo>
                <a:cubicBezTo>
                  <a:pt x="1103986" y="2014607"/>
                  <a:pt x="1089641" y="2003137"/>
                  <a:pt x="1066690" y="1983066"/>
                </a:cubicBezTo>
                <a:cubicBezTo>
                  <a:pt x="1069559" y="2008872"/>
                  <a:pt x="1069559" y="2017474"/>
                  <a:pt x="1069559" y="2014607"/>
                </a:cubicBezTo>
                <a:cubicBezTo>
                  <a:pt x="1032262" y="2028943"/>
                  <a:pt x="994966" y="2040413"/>
                  <a:pt x="957670" y="2054750"/>
                </a:cubicBezTo>
                <a:cubicBezTo>
                  <a:pt x="969145" y="2089158"/>
                  <a:pt x="977752" y="2114964"/>
                  <a:pt x="986359" y="2140770"/>
                </a:cubicBezTo>
                <a:cubicBezTo>
                  <a:pt x="960539" y="2120698"/>
                  <a:pt x="937587" y="2092025"/>
                  <a:pt x="917504" y="2092025"/>
                </a:cubicBezTo>
                <a:cubicBezTo>
                  <a:pt x="894553" y="2092025"/>
                  <a:pt x="874470" y="2120698"/>
                  <a:pt x="851519" y="2135035"/>
                </a:cubicBezTo>
                <a:cubicBezTo>
                  <a:pt x="805615" y="2157974"/>
                  <a:pt x="762581" y="2198117"/>
                  <a:pt x="716678" y="2200984"/>
                </a:cubicBezTo>
                <a:cubicBezTo>
                  <a:pt x="670775" y="2200984"/>
                  <a:pt x="624872" y="2157974"/>
                  <a:pt x="578968" y="2137903"/>
                </a:cubicBezTo>
                <a:cubicBezTo>
                  <a:pt x="550279" y="2123566"/>
                  <a:pt x="510114" y="2117831"/>
                  <a:pt x="490031" y="2094892"/>
                </a:cubicBezTo>
                <a:cubicBezTo>
                  <a:pt x="435521" y="2043280"/>
                  <a:pt x="340846" y="2043280"/>
                  <a:pt x="315025" y="1957260"/>
                </a:cubicBezTo>
                <a:cubicBezTo>
                  <a:pt x="312157" y="1948658"/>
                  <a:pt x="312157" y="1937188"/>
                  <a:pt x="315025" y="1928586"/>
                </a:cubicBezTo>
                <a:cubicBezTo>
                  <a:pt x="332239" y="1874107"/>
                  <a:pt x="303550" y="1876974"/>
                  <a:pt x="266253" y="1891311"/>
                </a:cubicBezTo>
                <a:cubicBezTo>
                  <a:pt x="257647" y="1865505"/>
                  <a:pt x="249040" y="1839699"/>
                  <a:pt x="240433" y="1816760"/>
                </a:cubicBezTo>
                <a:cubicBezTo>
                  <a:pt x="237564" y="1819627"/>
                  <a:pt x="234695" y="1822495"/>
                  <a:pt x="231826" y="1825362"/>
                </a:cubicBezTo>
                <a:cubicBezTo>
                  <a:pt x="211743" y="1811025"/>
                  <a:pt x="194530" y="1793821"/>
                  <a:pt x="174447" y="1782352"/>
                </a:cubicBezTo>
                <a:cubicBezTo>
                  <a:pt x="154364" y="1770882"/>
                  <a:pt x="128544" y="1765148"/>
                  <a:pt x="105592" y="1756546"/>
                </a:cubicBezTo>
                <a:cubicBezTo>
                  <a:pt x="74034" y="1742209"/>
                  <a:pt x="33869" y="1736474"/>
                  <a:pt x="45344" y="1681995"/>
                </a:cubicBezTo>
                <a:cubicBezTo>
                  <a:pt x="45344" y="1673393"/>
                  <a:pt x="16655" y="1656189"/>
                  <a:pt x="8048" y="1644719"/>
                </a:cubicBezTo>
                <a:cubicBezTo>
                  <a:pt x="65427" y="1633250"/>
                  <a:pt x="108461" y="1515689"/>
                  <a:pt x="85509" y="1444005"/>
                </a:cubicBezTo>
                <a:cubicBezTo>
                  <a:pt x="59689" y="1378056"/>
                  <a:pt x="28131" y="1314975"/>
                  <a:pt x="2310" y="1249026"/>
                </a:cubicBezTo>
                <a:cubicBezTo>
                  <a:pt x="-3428" y="1231822"/>
                  <a:pt x="2310" y="1203148"/>
                  <a:pt x="10917" y="1183077"/>
                </a:cubicBezTo>
                <a:cubicBezTo>
                  <a:pt x="45344" y="1091322"/>
                  <a:pt x="68296" y="1074118"/>
                  <a:pt x="142889" y="1076985"/>
                </a:cubicBezTo>
                <a:cubicBezTo>
                  <a:pt x="140020" y="1016771"/>
                  <a:pt x="140020" y="1016771"/>
                  <a:pt x="68296" y="1002434"/>
                </a:cubicBezTo>
                <a:cubicBezTo>
                  <a:pt x="74034" y="990965"/>
                  <a:pt x="79772" y="979495"/>
                  <a:pt x="88379" y="962291"/>
                </a:cubicBezTo>
                <a:cubicBezTo>
                  <a:pt x="71165" y="965158"/>
                  <a:pt x="53951" y="968026"/>
                  <a:pt x="39607" y="970893"/>
                </a:cubicBezTo>
                <a:cubicBezTo>
                  <a:pt x="39607" y="968026"/>
                  <a:pt x="39607" y="965158"/>
                  <a:pt x="39607" y="962291"/>
                </a:cubicBezTo>
                <a:cubicBezTo>
                  <a:pt x="48213" y="927883"/>
                  <a:pt x="99854" y="902077"/>
                  <a:pt x="56820" y="856199"/>
                </a:cubicBezTo>
                <a:cubicBezTo>
                  <a:pt x="53951" y="853332"/>
                  <a:pt x="62558" y="833261"/>
                  <a:pt x="71165" y="824659"/>
                </a:cubicBezTo>
                <a:cubicBezTo>
                  <a:pt x="88379" y="810322"/>
                  <a:pt x="108461" y="798852"/>
                  <a:pt x="125675" y="787383"/>
                </a:cubicBezTo>
                <a:cubicBezTo>
                  <a:pt x="108461" y="695628"/>
                  <a:pt x="148627" y="612475"/>
                  <a:pt x="228957" y="566598"/>
                </a:cubicBezTo>
                <a:cubicBezTo>
                  <a:pt x="277729" y="537924"/>
                  <a:pt x="329370" y="526455"/>
                  <a:pt x="389618" y="517853"/>
                </a:cubicBezTo>
                <a:cubicBezTo>
                  <a:pt x="495769" y="500649"/>
                  <a:pt x="601920" y="460506"/>
                  <a:pt x="693727" y="388822"/>
                </a:cubicBezTo>
                <a:cubicBezTo>
                  <a:pt x="745367" y="351547"/>
                  <a:pt x="811353" y="334343"/>
                  <a:pt x="871601" y="311404"/>
                </a:cubicBezTo>
                <a:cubicBezTo>
                  <a:pt x="906029" y="297067"/>
                  <a:pt x="949063" y="294200"/>
                  <a:pt x="960539" y="245455"/>
                </a:cubicBezTo>
                <a:cubicBezTo>
                  <a:pt x="963407" y="239720"/>
                  <a:pt x="977752" y="233985"/>
                  <a:pt x="986359" y="231118"/>
                </a:cubicBezTo>
                <a:cubicBezTo>
                  <a:pt x="1023655" y="219649"/>
                  <a:pt x="1063821" y="211047"/>
                  <a:pt x="1103986" y="199577"/>
                </a:cubicBezTo>
                <a:cubicBezTo>
                  <a:pt x="1129806" y="190975"/>
                  <a:pt x="1152758" y="179506"/>
                  <a:pt x="1175710" y="168037"/>
                </a:cubicBezTo>
                <a:cubicBezTo>
                  <a:pt x="1195792" y="159435"/>
                  <a:pt x="1218744" y="147965"/>
                  <a:pt x="1238826" y="139363"/>
                </a:cubicBezTo>
                <a:cubicBezTo>
                  <a:pt x="1264647" y="130761"/>
                  <a:pt x="1304812" y="136496"/>
                  <a:pt x="1276123" y="90618"/>
                </a:cubicBezTo>
                <a:cubicBezTo>
                  <a:pt x="1276123" y="87751"/>
                  <a:pt x="1293336" y="70547"/>
                  <a:pt x="1304812" y="70547"/>
                </a:cubicBezTo>
                <a:cubicBezTo>
                  <a:pt x="1333502" y="67679"/>
                  <a:pt x="1367929" y="59077"/>
                  <a:pt x="1393750" y="70547"/>
                </a:cubicBezTo>
                <a:cubicBezTo>
                  <a:pt x="1511376" y="116424"/>
                  <a:pt x="1614659" y="44741"/>
                  <a:pt x="1726547" y="33271"/>
                </a:cubicBezTo>
                <a:cubicBezTo>
                  <a:pt x="1763844" y="30404"/>
                  <a:pt x="1804009" y="33271"/>
                  <a:pt x="1841305" y="36139"/>
                </a:cubicBezTo>
                <a:cubicBezTo>
                  <a:pt x="1847043" y="39006"/>
                  <a:pt x="1849912" y="50475"/>
                  <a:pt x="1858519" y="64812"/>
                </a:cubicBezTo>
                <a:cubicBezTo>
                  <a:pt x="1881471" y="70547"/>
                  <a:pt x="1918767" y="79149"/>
                  <a:pt x="1970408" y="93486"/>
                </a:cubicBezTo>
                <a:cubicBezTo>
                  <a:pt x="2004835" y="87751"/>
                  <a:pt x="2056476" y="73414"/>
                  <a:pt x="2108117" y="61945"/>
                </a:cubicBezTo>
                <a:cubicBezTo>
                  <a:pt x="2185579" y="41873"/>
                  <a:pt x="2265910" y="10333"/>
                  <a:pt x="2343371" y="39006"/>
                </a:cubicBezTo>
                <a:cubicBezTo>
                  <a:pt x="2389274" y="56210"/>
                  <a:pt x="2438046" y="79149"/>
                  <a:pt x="2475343" y="56210"/>
                </a:cubicBezTo>
                <a:cubicBezTo>
                  <a:pt x="2541328" y="10333"/>
                  <a:pt x="2607314" y="33271"/>
                  <a:pt x="2676169" y="24669"/>
                </a:cubicBezTo>
                <a:cubicBezTo>
                  <a:pt x="2693383" y="21802"/>
                  <a:pt x="2722072" y="21802"/>
                  <a:pt x="2730679" y="33271"/>
                </a:cubicBezTo>
                <a:cubicBezTo>
                  <a:pt x="2759368" y="76282"/>
                  <a:pt x="2796665" y="56210"/>
                  <a:pt x="2825354" y="44741"/>
                </a:cubicBezTo>
                <a:cubicBezTo>
                  <a:pt x="2876995" y="30404"/>
                  <a:pt x="2925767" y="21802"/>
                  <a:pt x="2974540" y="50475"/>
                </a:cubicBezTo>
                <a:cubicBezTo>
                  <a:pt x="2983146" y="56210"/>
                  <a:pt x="3003229" y="50475"/>
                  <a:pt x="3014705" y="47608"/>
                </a:cubicBezTo>
                <a:cubicBezTo>
                  <a:pt x="3043394" y="36139"/>
                  <a:pt x="3074953" y="24669"/>
                  <a:pt x="3103642" y="13200"/>
                </a:cubicBezTo>
                <a:cubicBezTo>
                  <a:pt x="3103642" y="13200"/>
                  <a:pt x="3109380" y="24669"/>
                  <a:pt x="3112249" y="30404"/>
                </a:cubicBezTo>
                <a:cubicBezTo>
                  <a:pt x="3135201" y="56210"/>
                  <a:pt x="3215531" y="73414"/>
                  <a:pt x="3241352" y="47608"/>
                </a:cubicBezTo>
                <a:cubicBezTo>
                  <a:pt x="3284386" y="4598"/>
                  <a:pt x="3318813" y="33271"/>
                  <a:pt x="3361847" y="56210"/>
                </a:cubicBezTo>
                <a:cubicBezTo>
                  <a:pt x="3373323" y="47608"/>
                  <a:pt x="3387668" y="36139"/>
                  <a:pt x="3402013" y="24669"/>
                </a:cubicBezTo>
                <a:cubicBezTo>
                  <a:pt x="3433571" y="67679"/>
                  <a:pt x="3545460" y="84884"/>
                  <a:pt x="3594232" y="56210"/>
                </a:cubicBezTo>
                <a:cubicBezTo>
                  <a:pt x="3643004" y="27537"/>
                  <a:pt x="3691776" y="7465"/>
                  <a:pt x="3749155" y="27537"/>
                </a:cubicBezTo>
                <a:cubicBezTo>
                  <a:pt x="3783583" y="41873"/>
                  <a:pt x="3818010" y="56210"/>
                  <a:pt x="3852437" y="59077"/>
                </a:cubicBezTo>
                <a:cubicBezTo>
                  <a:pt x="3898341" y="59077"/>
                  <a:pt x="3944244" y="70547"/>
                  <a:pt x="3984409" y="30404"/>
                </a:cubicBezTo>
                <a:cubicBezTo>
                  <a:pt x="4011664" y="6032"/>
                  <a:pt x="4033899" y="-3287"/>
                  <a:pt x="4055057" y="10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012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750666" y="-334147"/>
            <a:ext cx="4464021" cy="8281674"/>
          </a:xfrm>
          <a:custGeom>
            <a:avLst/>
            <a:gdLst>
              <a:gd name="connsiteX0" fmla="*/ 1275170 w 3197342"/>
              <a:gd name="connsiteY0" fmla="*/ 0 h 5931725"/>
              <a:gd name="connsiteX1" fmla="*/ 1600362 w 3197342"/>
              <a:gd name="connsiteY1" fmla="*/ 35369 h 5931725"/>
              <a:gd name="connsiteX2" fmla="*/ 1626120 w 3197342"/>
              <a:gd name="connsiteY2" fmla="*/ 135046 h 5931725"/>
              <a:gd name="connsiteX3" fmla="*/ 1977069 w 3197342"/>
              <a:gd name="connsiteY3" fmla="*/ 192923 h 5931725"/>
              <a:gd name="connsiteX4" fmla="*/ 2086539 w 3197342"/>
              <a:gd name="connsiteY4" fmla="*/ 395491 h 5931725"/>
              <a:gd name="connsiteX5" fmla="*/ 2060782 w 3197342"/>
              <a:gd name="connsiteY5" fmla="*/ 408353 h 5931725"/>
              <a:gd name="connsiteX6" fmla="*/ 2237866 w 3197342"/>
              <a:gd name="connsiteY6" fmla="*/ 607706 h 5931725"/>
              <a:gd name="connsiteX7" fmla="*/ 2289382 w 3197342"/>
              <a:gd name="connsiteY7" fmla="*/ 633429 h 5931725"/>
              <a:gd name="connsiteX8" fmla="*/ 2340897 w 3197342"/>
              <a:gd name="connsiteY8" fmla="*/ 665583 h 5931725"/>
              <a:gd name="connsiteX9" fmla="*/ 2408511 w 3197342"/>
              <a:gd name="connsiteY9" fmla="*/ 745967 h 5931725"/>
              <a:gd name="connsiteX10" fmla="*/ 2469686 w 3197342"/>
              <a:gd name="connsiteY10" fmla="*/ 919597 h 5931725"/>
              <a:gd name="connsiteX11" fmla="*/ 2550179 w 3197342"/>
              <a:gd name="connsiteY11" fmla="*/ 1109305 h 5931725"/>
              <a:gd name="connsiteX12" fmla="*/ 2637111 w 3197342"/>
              <a:gd name="connsiteY12" fmla="*/ 1527303 h 5931725"/>
              <a:gd name="connsiteX13" fmla="*/ 2669308 w 3197342"/>
              <a:gd name="connsiteY13" fmla="*/ 1610903 h 5931725"/>
              <a:gd name="connsiteX14" fmla="*/ 2695066 w 3197342"/>
              <a:gd name="connsiteY14" fmla="*/ 1694503 h 5931725"/>
              <a:gd name="connsiteX15" fmla="*/ 2897908 w 3197342"/>
              <a:gd name="connsiteY15" fmla="*/ 1871348 h 5931725"/>
              <a:gd name="connsiteX16" fmla="*/ 2968742 w 3197342"/>
              <a:gd name="connsiteY16" fmla="*/ 1945302 h 5931725"/>
              <a:gd name="connsiteX17" fmla="*/ 2949424 w 3197342"/>
              <a:gd name="connsiteY17" fmla="*/ 1993533 h 5931725"/>
              <a:gd name="connsiteX18" fmla="*/ 2917227 w 3197342"/>
              <a:gd name="connsiteY18" fmla="*/ 2163948 h 5931725"/>
              <a:gd name="connsiteX19" fmla="*/ 2839953 w 3197342"/>
              <a:gd name="connsiteY19" fmla="*/ 2154301 h 5931725"/>
              <a:gd name="connsiteX20" fmla="*/ 2833514 w 3197342"/>
              <a:gd name="connsiteY20" fmla="*/ 2315070 h 5931725"/>
              <a:gd name="connsiteX21" fmla="*/ 2839953 w 3197342"/>
              <a:gd name="connsiteY21" fmla="*/ 2369732 h 5931725"/>
              <a:gd name="connsiteX22" fmla="*/ 2775559 w 3197342"/>
              <a:gd name="connsiteY22" fmla="*/ 2569085 h 5931725"/>
              <a:gd name="connsiteX23" fmla="*/ 2736922 w 3197342"/>
              <a:gd name="connsiteY23" fmla="*/ 2675192 h 5931725"/>
              <a:gd name="connsiteX24" fmla="*/ 2701506 w 3197342"/>
              <a:gd name="connsiteY24" fmla="*/ 2977437 h 5931725"/>
              <a:gd name="connsiteX25" fmla="*/ 2656429 w 3197342"/>
              <a:gd name="connsiteY25" fmla="*/ 3022453 h 5931725"/>
              <a:gd name="connsiteX26" fmla="*/ 2546959 w 3197342"/>
              <a:gd name="connsiteY26" fmla="*/ 3016022 h 5931725"/>
              <a:gd name="connsiteX27" fmla="*/ 2257184 w 3197342"/>
              <a:gd name="connsiteY27" fmla="*/ 3009591 h 5931725"/>
              <a:gd name="connsiteX28" fmla="*/ 2076880 w 3197342"/>
              <a:gd name="connsiteY28" fmla="*/ 3035314 h 5931725"/>
              <a:gd name="connsiteX29" fmla="*/ 1964190 w 3197342"/>
              <a:gd name="connsiteY29" fmla="*/ 3170360 h 5931725"/>
              <a:gd name="connsiteX30" fmla="*/ 1886917 w 3197342"/>
              <a:gd name="connsiteY30" fmla="*/ 3343990 h 5931725"/>
              <a:gd name="connsiteX31" fmla="*/ 1874038 w 3197342"/>
              <a:gd name="connsiteY31" fmla="*/ 3382575 h 5931725"/>
              <a:gd name="connsiteX32" fmla="*/ 1877258 w 3197342"/>
              <a:gd name="connsiteY32" fmla="*/ 3479036 h 5931725"/>
              <a:gd name="connsiteX33" fmla="*/ 1893356 w 3197342"/>
              <a:gd name="connsiteY33" fmla="*/ 3604436 h 5931725"/>
              <a:gd name="connsiteX34" fmla="*/ 1828962 w 3197342"/>
              <a:gd name="connsiteY34" fmla="*/ 3858450 h 5931725"/>
              <a:gd name="connsiteX35" fmla="*/ 1928773 w 3197342"/>
              <a:gd name="connsiteY35" fmla="*/ 3990281 h 5931725"/>
              <a:gd name="connsiteX36" fmla="*/ 2009266 w 3197342"/>
              <a:gd name="connsiteY36" fmla="*/ 4077096 h 5931725"/>
              <a:gd name="connsiteX37" fmla="*/ 2208889 w 3197342"/>
              <a:gd name="connsiteY37" fmla="*/ 4186418 h 5931725"/>
              <a:gd name="connsiteX38" fmla="*/ 2224987 w 3197342"/>
              <a:gd name="connsiteY38" fmla="*/ 4208926 h 5931725"/>
              <a:gd name="connsiteX39" fmla="*/ 2469686 w 3197342"/>
              <a:gd name="connsiteY39" fmla="*/ 4334326 h 5931725"/>
              <a:gd name="connsiteX40" fmla="*/ 2579156 w 3197342"/>
              <a:gd name="connsiteY40" fmla="*/ 4549756 h 5931725"/>
              <a:gd name="connsiteX41" fmla="*/ 2582376 w 3197342"/>
              <a:gd name="connsiteY41" fmla="*/ 4655863 h 5931725"/>
              <a:gd name="connsiteX42" fmla="*/ 2608134 w 3197342"/>
              <a:gd name="connsiteY42" fmla="*/ 4633356 h 5931725"/>
              <a:gd name="connsiteX43" fmla="*/ 2640331 w 3197342"/>
              <a:gd name="connsiteY43" fmla="*/ 4704094 h 5931725"/>
              <a:gd name="connsiteX44" fmla="*/ 2749801 w 3197342"/>
              <a:gd name="connsiteY44" fmla="*/ 4835924 h 5931725"/>
              <a:gd name="connsiteX45" fmla="*/ 2849613 w 3197342"/>
              <a:gd name="connsiteY45" fmla="*/ 4919524 h 5931725"/>
              <a:gd name="connsiteX46" fmla="*/ 2959083 w 3197342"/>
              <a:gd name="connsiteY46" fmla="*/ 4983831 h 5931725"/>
              <a:gd name="connsiteX47" fmla="*/ 3062114 w 3197342"/>
              <a:gd name="connsiteY47" fmla="*/ 5118877 h 5931725"/>
              <a:gd name="connsiteX48" fmla="*/ 3132948 w 3197342"/>
              <a:gd name="connsiteY48" fmla="*/ 5257138 h 5931725"/>
              <a:gd name="connsiteX49" fmla="*/ 3178024 w 3197342"/>
              <a:gd name="connsiteY49" fmla="*/ 5417907 h 5931725"/>
              <a:gd name="connsiteX50" fmla="*/ 3197342 w 3197342"/>
              <a:gd name="connsiteY50" fmla="*/ 5620476 h 5931725"/>
              <a:gd name="connsiteX51" fmla="*/ 3142607 w 3197342"/>
              <a:gd name="connsiteY51" fmla="*/ 5495076 h 5931725"/>
              <a:gd name="connsiteX52" fmla="*/ 3036356 w 3197342"/>
              <a:gd name="connsiteY52" fmla="*/ 5395399 h 5931725"/>
              <a:gd name="connsiteX53" fmla="*/ 3026697 w 3197342"/>
              <a:gd name="connsiteY53" fmla="*/ 5462922 h 5931725"/>
              <a:gd name="connsiteX54" fmla="*/ 2949424 w 3197342"/>
              <a:gd name="connsiteY54" fmla="*/ 5366461 h 5931725"/>
              <a:gd name="connsiteX55" fmla="*/ 2852832 w 3197342"/>
              <a:gd name="connsiteY55" fmla="*/ 5482215 h 5931725"/>
              <a:gd name="connsiteX56" fmla="*/ 2759460 w 3197342"/>
              <a:gd name="connsiteY56" fmla="*/ 5466138 h 5931725"/>
              <a:gd name="connsiteX57" fmla="*/ 2656429 w 3197342"/>
              <a:gd name="connsiteY57" fmla="*/ 5414692 h 5931725"/>
              <a:gd name="connsiteX58" fmla="*/ 2669308 w 3197342"/>
              <a:gd name="connsiteY58" fmla="*/ 5507938 h 5931725"/>
              <a:gd name="connsiteX59" fmla="*/ 2517982 w 3197342"/>
              <a:gd name="connsiteY59" fmla="*/ 5392184 h 5931725"/>
              <a:gd name="connsiteX60" fmla="*/ 2427829 w 3197342"/>
              <a:gd name="connsiteY60" fmla="*/ 5552953 h 5931725"/>
              <a:gd name="connsiteX61" fmla="*/ 2337677 w 3197342"/>
              <a:gd name="connsiteY61" fmla="*/ 5585107 h 5931725"/>
              <a:gd name="connsiteX62" fmla="*/ 2286162 w 3197342"/>
              <a:gd name="connsiteY62" fmla="*/ 5556168 h 5931725"/>
              <a:gd name="connsiteX63" fmla="*/ 2237866 w 3197342"/>
              <a:gd name="connsiteY63" fmla="*/ 5636553 h 5931725"/>
              <a:gd name="connsiteX64" fmla="*/ 2218548 w 3197342"/>
              <a:gd name="connsiteY64" fmla="*/ 5713722 h 5931725"/>
              <a:gd name="connsiteX65" fmla="*/ 2157373 w 3197342"/>
              <a:gd name="connsiteY65" fmla="*/ 5662276 h 5931725"/>
              <a:gd name="connsiteX66" fmla="*/ 2099418 w 3197342"/>
              <a:gd name="connsiteY66" fmla="*/ 5659060 h 5931725"/>
              <a:gd name="connsiteX67" fmla="*/ 1999607 w 3197342"/>
              <a:gd name="connsiteY67" fmla="*/ 5855198 h 5931725"/>
              <a:gd name="connsiteX68" fmla="*/ 1915894 w 3197342"/>
              <a:gd name="connsiteY68" fmla="*/ 5755521 h 5931725"/>
              <a:gd name="connsiteX69" fmla="*/ 1896576 w 3197342"/>
              <a:gd name="connsiteY69" fmla="*/ 5765168 h 5931725"/>
              <a:gd name="connsiteX70" fmla="*/ 1883697 w 3197342"/>
              <a:gd name="connsiteY70" fmla="*/ 5819829 h 5931725"/>
              <a:gd name="connsiteX71" fmla="*/ 1841841 w 3197342"/>
              <a:gd name="connsiteY71" fmla="*/ 5877706 h 5931725"/>
              <a:gd name="connsiteX72" fmla="*/ 1754908 w 3197342"/>
              <a:gd name="connsiteY72" fmla="*/ 5861629 h 5931725"/>
              <a:gd name="connsiteX73" fmla="*/ 1523089 w 3197342"/>
              <a:gd name="connsiteY73" fmla="*/ 5768383 h 5931725"/>
              <a:gd name="connsiteX74" fmla="*/ 1481232 w 3197342"/>
              <a:gd name="connsiteY74" fmla="*/ 5810183 h 5931725"/>
              <a:gd name="connsiteX75" fmla="*/ 1420058 w 3197342"/>
              <a:gd name="connsiteY75" fmla="*/ 5803752 h 5931725"/>
              <a:gd name="connsiteX76" fmla="*/ 946759 w 3197342"/>
              <a:gd name="connsiteY76" fmla="*/ 5925936 h 5931725"/>
              <a:gd name="connsiteX77" fmla="*/ 708500 w 3197342"/>
              <a:gd name="connsiteY77" fmla="*/ 5919506 h 5931725"/>
              <a:gd name="connsiteX78" fmla="*/ 438044 w 3197342"/>
              <a:gd name="connsiteY78" fmla="*/ 5929152 h 5931725"/>
              <a:gd name="connsiteX79" fmla="*/ 277058 w 3197342"/>
              <a:gd name="connsiteY79" fmla="*/ 5823044 h 5931725"/>
              <a:gd name="connsiteX80" fmla="*/ 190125 w 3197342"/>
              <a:gd name="connsiteY80" fmla="*/ 5720152 h 5931725"/>
              <a:gd name="connsiteX81" fmla="*/ 170807 w 3197342"/>
              <a:gd name="connsiteY81" fmla="*/ 5710506 h 5931725"/>
              <a:gd name="connsiteX82" fmla="*/ 38799 w 3197342"/>
              <a:gd name="connsiteY82" fmla="*/ 5636553 h 5931725"/>
              <a:gd name="connsiteX83" fmla="*/ 162 w 3197342"/>
              <a:gd name="connsiteY83" fmla="*/ 5270000 h 5931725"/>
              <a:gd name="connsiteX84" fmla="*/ 112852 w 3197342"/>
              <a:gd name="connsiteY84" fmla="*/ 4852001 h 5931725"/>
              <a:gd name="connsiteX85" fmla="*/ 128951 w 3197342"/>
              <a:gd name="connsiteY85" fmla="*/ 4842355 h 5931725"/>
              <a:gd name="connsiteX86" fmla="*/ 315694 w 3197342"/>
              <a:gd name="connsiteY86" fmla="*/ 4469371 h 5931725"/>
              <a:gd name="connsiteX87" fmla="*/ 415506 w 3197342"/>
              <a:gd name="connsiteY87" fmla="*/ 4289310 h 5931725"/>
              <a:gd name="connsiteX88" fmla="*/ 512097 w 3197342"/>
              <a:gd name="connsiteY88" fmla="*/ 4231434 h 5931725"/>
              <a:gd name="connsiteX89" fmla="*/ 331793 w 3197342"/>
              <a:gd name="connsiteY89" fmla="*/ 4019219 h 5931725"/>
              <a:gd name="connsiteX90" fmla="*/ 476680 w 3197342"/>
              <a:gd name="connsiteY90" fmla="*/ 3942050 h 5931725"/>
              <a:gd name="connsiteX91" fmla="*/ 508877 w 3197342"/>
              <a:gd name="connsiteY91" fmla="*/ 3839158 h 5931725"/>
              <a:gd name="connsiteX92" fmla="*/ 528196 w 3197342"/>
              <a:gd name="connsiteY92" fmla="*/ 3678389 h 5931725"/>
              <a:gd name="connsiteX93" fmla="*/ 537855 w 3197342"/>
              <a:gd name="connsiteY93" fmla="*/ 3652666 h 5931725"/>
              <a:gd name="connsiteX94" fmla="*/ 705280 w 3197342"/>
              <a:gd name="connsiteY94" fmla="*/ 3167145 h 5931725"/>
              <a:gd name="connsiteX95" fmla="*/ 724599 w 3197342"/>
              <a:gd name="connsiteY95" fmla="*/ 3118914 h 5931725"/>
              <a:gd name="connsiteX96" fmla="*/ 579711 w 3197342"/>
              <a:gd name="connsiteY96" fmla="*/ 3221806 h 5931725"/>
              <a:gd name="connsiteX97" fmla="*/ 727818 w 3197342"/>
              <a:gd name="connsiteY97" fmla="*/ 2954930 h 5931725"/>
              <a:gd name="connsiteX98" fmla="*/ 895244 w 3197342"/>
              <a:gd name="connsiteY98" fmla="*/ 2691269 h 5931725"/>
              <a:gd name="connsiteX99" fmla="*/ 1053010 w 3197342"/>
              <a:gd name="connsiteY99" fmla="*/ 2565869 h 5931725"/>
              <a:gd name="connsiteX100" fmla="*/ 1123844 w 3197342"/>
              <a:gd name="connsiteY100" fmla="*/ 2456547 h 5931725"/>
              <a:gd name="connsiteX101" fmla="*/ 1168920 w 3197342"/>
              <a:gd name="connsiteY101" fmla="*/ 2405101 h 5931725"/>
              <a:gd name="connsiteX102" fmla="*/ 1188238 w 3197342"/>
              <a:gd name="connsiteY102" fmla="*/ 2327932 h 5931725"/>
              <a:gd name="connsiteX103" fmla="*/ 1120624 w 3197342"/>
              <a:gd name="connsiteY103" fmla="*/ 2334362 h 5931725"/>
              <a:gd name="connsiteX104" fmla="*/ 1046570 w 3197342"/>
              <a:gd name="connsiteY104" fmla="*/ 2398670 h 5931725"/>
              <a:gd name="connsiteX105" fmla="*/ 582931 w 3197342"/>
              <a:gd name="connsiteY105" fmla="*/ 2514423 h 5931725"/>
              <a:gd name="connsiteX106" fmla="*/ 489559 w 3197342"/>
              <a:gd name="connsiteY106" fmla="*/ 2530500 h 5931725"/>
              <a:gd name="connsiteX107" fmla="*/ 203004 w 3197342"/>
              <a:gd name="connsiteY107" fmla="*/ 2485485 h 5931725"/>
              <a:gd name="connsiteX108" fmla="*/ 135390 w 3197342"/>
              <a:gd name="connsiteY108" fmla="*/ 2369732 h 5931725"/>
              <a:gd name="connsiteX109" fmla="*/ 42018 w 3197342"/>
              <a:gd name="connsiteY109" fmla="*/ 2186455 h 5931725"/>
              <a:gd name="connsiteX110" fmla="*/ 29139 w 3197342"/>
              <a:gd name="connsiteY110" fmla="*/ 2151086 h 5931725"/>
              <a:gd name="connsiteX111" fmla="*/ 32359 w 3197342"/>
              <a:gd name="connsiteY111" fmla="*/ 1678426 h 5931725"/>
              <a:gd name="connsiteX112" fmla="*/ 119292 w 3197342"/>
              <a:gd name="connsiteY112" fmla="*/ 1196120 h 5931725"/>
              <a:gd name="connsiteX113" fmla="*/ 283497 w 3197342"/>
              <a:gd name="connsiteY113" fmla="*/ 877798 h 5931725"/>
              <a:gd name="connsiteX114" fmla="*/ 405846 w 3197342"/>
              <a:gd name="connsiteY114" fmla="*/ 681660 h 5931725"/>
              <a:gd name="connsiteX115" fmla="*/ 486339 w 3197342"/>
              <a:gd name="connsiteY115" fmla="*/ 572337 h 5931725"/>
              <a:gd name="connsiteX116" fmla="*/ 521756 w 3197342"/>
              <a:gd name="connsiteY116" fmla="*/ 498383 h 5931725"/>
              <a:gd name="connsiteX117" fmla="*/ 528196 w 3197342"/>
              <a:gd name="connsiteY117" fmla="*/ 469445 h 5931725"/>
              <a:gd name="connsiteX118" fmla="*/ 711720 w 3197342"/>
              <a:gd name="connsiteY118" fmla="*/ 340830 h 5931725"/>
              <a:gd name="connsiteX119" fmla="*/ 904903 w 3197342"/>
              <a:gd name="connsiteY119" fmla="*/ 215430 h 5931725"/>
              <a:gd name="connsiteX120" fmla="*/ 978956 w 3197342"/>
              <a:gd name="connsiteY120" fmla="*/ 167200 h 5931725"/>
              <a:gd name="connsiteX121" fmla="*/ 1275170 w 3197342"/>
              <a:gd name="connsiteY121" fmla="*/ 0 h 593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197342" h="5931725">
                <a:moveTo>
                  <a:pt x="1275170" y="0"/>
                </a:moveTo>
                <a:cubicBezTo>
                  <a:pt x="1384641" y="12862"/>
                  <a:pt x="1497331" y="22508"/>
                  <a:pt x="1600362" y="35369"/>
                </a:cubicBezTo>
                <a:cubicBezTo>
                  <a:pt x="1613241" y="77169"/>
                  <a:pt x="1619680" y="102892"/>
                  <a:pt x="1626120" y="135046"/>
                </a:cubicBezTo>
                <a:cubicBezTo>
                  <a:pt x="1751689" y="106107"/>
                  <a:pt x="1864379" y="112538"/>
                  <a:pt x="1977069" y="192923"/>
                </a:cubicBezTo>
                <a:cubicBezTo>
                  <a:pt x="1980289" y="263661"/>
                  <a:pt x="1954531" y="366553"/>
                  <a:pt x="2086539" y="395491"/>
                </a:cubicBezTo>
                <a:cubicBezTo>
                  <a:pt x="2070441" y="401922"/>
                  <a:pt x="2060782" y="408353"/>
                  <a:pt x="2060782" y="408353"/>
                </a:cubicBezTo>
                <a:cubicBezTo>
                  <a:pt x="2118736" y="475876"/>
                  <a:pt x="2176691" y="543399"/>
                  <a:pt x="2237866" y="607706"/>
                </a:cubicBezTo>
                <a:cubicBezTo>
                  <a:pt x="2247525" y="620568"/>
                  <a:pt x="2273283" y="623783"/>
                  <a:pt x="2289382" y="633429"/>
                </a:cubicBezTo>
                <a:cubicBezTo>
                  <a:pt x="2308700" y="643075"/>
                  <a:pt x="2340897" y="659152"/>
                  <a:pt x="2340897" y="665583"/>
                </a:cubicBezTo>
                <a:cubicBezTo>
                  <a:pt x="2321579" y="736321"/>
                  <a:pt x="2376314" y="736321"/>
                  <a:pt x="2408511" y="745967"/>
                </a:cubicBezTo>
                <a:cubicBezTo>
                  <a:pt x="2431049" y="807059"/>
                  <a:pt x="2447148" y="864936"/>
                  <a:pt x="2469686" y="919597"/>
                </a:cubicBezTo>
                <a:cubicBezTo>
                  <a:pt x="2495444" y="983905"/>
                  <a:pt x="2534080" y="1041782"/>
                  <a:pt x="2550179" y="1109305"/>
                </a:cubicBezTo>
                <a:cubicBezTo>
                  <a:pt x="2585596" y="1247566"/>
                  <a:pt x="2614573" y="1385827"/>
                  <a:pt x="2637111" y="1527303"/>
                </a:cubicBezTo>
                <a:cubicBezTo>
                  <a:pt x="2643551" y="1565888"/>
                  <a:pt x="2611353" y="1614118"/>
                  <a:pt x="2669308" y="1610903"/>
                </a:cubicBezTo>
                <a:cubicBezTo>
                  <a:pt x="2678967" y="1643057"/>
                  <a:pt x="2675748" y="1678426"/>
                  <a:pt x="2695066" y="1694503"/>
                </a:cubicBezTo>
                <a:cubicBezTo>
                  <a:pt x="2759460" y="1758810"/>
                  <a:pt x="2830294" y="1813472"/>
                  <a:pt x="2897908" y="1871348"/>
                </a:cubicBezTo>
                <a:cubicBezTo>
                  <a:pt x="2923666" y="1893856"/>
                  <a:pt x="2981621" y="1887425"/>
                  <a:pt x="2968742" y="1945302"/>
                </a:cubicBezTo>
                <a:cubicBezTo>
                  <a:pt x="2962303" y="1961379"/>
                  <a:pt x="2955863" y="1977456"/>
                  <a:pt x="2949424" y="1993533"/>
                </a:cubicBezTo>
                <a:cubicBezTo>
                  <a:pt x="2939765" y="2044979"/>
                  <a:pt x="2930106" y="2099640"/>
                  <a:pt x="2917227" y="2163948"/>
                </a:cubicBezTo>
                <a:cubicBezTo>
                  <a:pt x="2901128" y="2160732"/>
                  <a:pt x="2868931" y="2157517"/>
                  <a:pt x="2839953" y="2154301"/>
                </a:cubicBezTo>
                <a:cubicBezTo>
                  <a:pt x="2804536" y="2205747"/>
                  <a:pt x="2775559" y="2257193"/>
                  <a:pt x="2833514" y="2315070"/>
                </a:cubicBezTo>
                <a:cubicBezTo>
                  <a:pt x="2846393" y="2324716"/>
                  <a:pt x="2846393" y="2366516"/>
                  <a:pt x="2839953" y="2369732"/>
                </a:cubicBezTo>
                <a:cubicBezTo>
                  <a:pt x="2762680" y="2421178"/>
                  <a:pt x="2865711" y="2530500"/>
                  <a:pt x="2775559" y="2569085"/>
                </a:cubicBezTo>
                <a:cubicBezTo>
                  <a:pt x="2720824" y="2594808"/>
                  <a:pt x="2717604" y="2626962"/>
                  <a:pt x="2736922" y="2675192"/>
                </a:cubicBezTo>
                <a:cubicBezTo>
                  <a:pt x="2775559" y="2781300"/>
                  <a:pt x="2740142" y="2880976"/>
                  <a:pt x="2701506" y="2977437"/>
                </a:cubicBezTo>
                <a:cubicBezTo>
                  <a:pt x="2695066" y="2999945"/>
                  <a:pt x="2666089" y="3012807"/>
                  <a:pt x="2656429" y="3022453"/>
                </a:cubicBezTo>
                <a:cubicBezTo>
                  <a:pt x="2614573" y="3019237"/>
                  <a:pt x="2579156" y="3016022"/>
                  <a:pt x="2546959" y="3016022"/>
                </a:cubicBezTo>
                <a:cubicBezTo>
                  <a:pt x="2450367" y="3012807"/>
                  <a:pt x="2353776" y="3006376"/>
                  <a:pt x="2257184" y="3009591"/>
                </a:cubicBezTo>
                <a:cubicBezTo>
                  <a:pt x="2196010" y="3012807"/>
                  <a:pt x="2138055" y="3019237"/>
                  <a:pt x="2076880" y="3035314"/>
                </a:cubicBezTo>
                <a:cubicBezTo>
                  <a:pt x="1986728" y="3057822"/>
                  <a:pt x="1986728" y="3112483"/>
                  <a:pt x="1964190" y="3170360"/>
                </a:cubicBezTo>
                <a:cubicBezTo>
                  <a:pt x="1941652" y="3228237"/>
                  <a:pt x="1912675" y="3286113"/>
                  <a:pt x="1886917" y="3343990"/>
                </a:cubicBezTo>
                <a:cubicBezTo>
                  <a:pt x="1880477" y="3356852"/>
                  <a:pt x="1883697" y="3376144"/>
                  <a:pt x="1874038" y="3382575"/>
                </a:cubicBezTo>
                <a:cubicBezTo>
                  <a:pt x="1828962" y="3421159"/>
                  <a:pt x="1851500" y="3440451"/>
                  <a:pt x="1877258" y="3479036"/>
                </a:cubicBezTo>
                <a:cubicBezTo>
                  <a:pt x="1896576" y="3504759"/>
                  <a:pt x="1925553" y="3549774"/>
                  <a:pt x="1893356" y="3604436"/>
                </a:cubicBezTo>
                <a:cubicBezTo>
                  <a:pt x="1848280" y="3681605"/>
                  <a:pt x="1812863" y="3765204"/>
                  <a:pt x="1828962" y="3858450"/>
                </a:cubicBezTo>
                <a:cubicBezTo>
                  <a:pt x="1841841" y="3925973"/>
                  <a:pt x="1864379" y="3977419"/>
                  <a:pt x="1928773" y="3990281"/>
                </a:cubicBezTo>
                <a:cubicBezTo>
                  <a:pt x="1954531" y="4019219"/>
                  <a:pt x="1977069" y="4054588"/>
                  <a:pt x="2009266" y="4077096"/>
                </a:cubicBezTo>
                <a:cubicBezTo>
                  <a:pt x="2073660" y="4115680"/>
                  <a:pt x="2144494" y="4151049"/>
                  <a:pt x="2208889" y="4186418"/>
                </a:cubicBezTo>
                <a:cubicBezTo>
                  <a:pt x="2215328" y="4192849"/>
                  <a:pt x="2221767" y="4202495"/>
                  <a:pt x="2224987" y="4208926"/>
                </a:cubicBezTo>
                <a:cubicBezTo>
                  <a:pt x="2273283" y="4311818"/>
                  <a:pt x="2366655" y="4360049"/>
                  <a:pt x="2469686" y="4334326"/>
                </a:cubicBezTo>
                <a:cubicBezTo>
                  <a:pt x="2476125" y="4417925"/>
                  <a:pt x="2447148" y="4524033"/>
                  <a:pt x="2579156" y="4549756"/>
                </a:cubicBezTo>
                <a:cubicBezTo>
                  <a:pt x="2579156" y="4585125"/>
                  <a:pt x="2582376" y="4620494"/>
                  <a:pt x="2582376" y="4655863"/>
                </a:cubicBezTo>
                <a:cubicBezTo>
                  <a:pt x="2592035" y="4646217"/>
                  <a:pt x="2598475" y="4639786"/>
                  <a:pt x="2608134" y="4633356"/>
                </a:cubicBezTo>
                <a:cubicBezTo>
                  <a:pt x="2617793" y="4655863"/>
                  <a:pt x="2640331" y="4678371"/>
                  <a:pt x="2640331" y="4704094"/>
                </a:cubicBezTo>
                <a:cubicBezTo>
                  <a:pt x="2649990" y="4774832"/>
                  <a:pt x="2698286" y="4803770"/>
                  <a:pt x="2749801" y="4835924"/>
                </a:cubicBezTo>
                <a:cubicBezTo>
                  <a:pt x="2785218" y="4858432"/>
                  <a:pt x="2814196" y="4897016"/>
                  <a:pt x="2849613" y="4919524"/>
                </a:cubicBezTo>
                <a:cubicBezTo>
                  <a:pt x="2881810" y="4942032"/>
                  <a:pt x="2917227" y="4958108"/>
                  <a:pt x="2959083" y="4983831"/>
                </a:cubicBezTo>
                <a:cubicBezTo>
                  <a:pt x="2952644" y="5038493"/>
                  <a:pt x="2978401" y="5086723"/>
                  <a:pt x="3062114" y="5118877"/>
                </a:cubicBezTo>
                <a:cubicBezTo>
                  <a:pt x="3097531" y="5134954"/>
                  <a:pt x="3113629" y="5208908"/>
                  <a:pt x="3132948" y="5257138"/>
                </a:cubicBezTo>
                <a:cubicBezTo>
                  <a:pt x="3152266" y="5308584"/>
                  <a:pt x="3171584" y="5363246"/>
                  <a:pt x="3178024" y="5417907"/>
                </a:cubicBezTo>
                <a:cubicBezTo>
                  <a:pt x="3190903" y="5485430"/>
                  <a:pt x="3190903" y="5552953"/>
                  <a:pt x="3197342" y="5620476"/>
                </a:cubicBezTo>
                <a:cubicBezTo>
                  <a:pt x="3178024" y="5578676"/>
                  <a:pt x="3171584" y="5527230"/>
                  <a:pt x="3142607" y="5495076"/>
                </a:cubicBezTo>
                <a:cubicBezTo>
                  <a:pt x="3107190" y="5462922"/>
                  <a:pt x="3123289" y="5376107"/>
                  <a:pt x="3036356" y="5395399"/>
                </a:cubicBezTo>
                <a:cubicBezTo>
                  <a:pt x="3033136" y="5414692"/>
                  <a:pt x="3029917" y="5433984"/>
                  <a:pt x="3026697" y="5462922"/>
                </a:cubicBezTo>
                <a:cubicBezTo>
                  <a:pt x="3000939" y="5427553"/>
                  <a:pt x="2978401" y="5401830"/>
                  <a:pt x="2949424" y="5366461"/>
                </a:cubicBezTo>
                <a:cubicBezTo>
                  <a:pt x="2917227" y="5408261"/>
                  <a:pt x="2888249" y="5440415"/>
                  <a:pt x="2852832" y="5482215"/>
                </a:cubicBezTo>
                <a:cubicBezTo>
                  <a:pt x="2830294" y="5478999"/>
                  <a:pt x="2794877" y="5478999"/>
                  <a:pt x="2759460" y="5466138"/>
                </a:cubicBezTo>
                <a:cubicBezTo>
                  <a:pt x="2727263" y="5456492"/>
                  <a:pt x="2698286" y="5437199"/>
                  <a:pt x="2656429" y="5414692"/>
                </a:cubicBezTo>
                <a:cubicBezTo>
                  <a:pt x="2662869" y="5453276"/>
                  <a:pt x="2662869" y="5475784"/>
                  <a:pt x="2669308" y="5507938"/>
                </a:cubicBezTo>
                <a:cubicBezTo>
                  <a:pt x="2614573" y="5466138"/>
                  <a:pt x="2566277" y="5427553"/>
                  <a:pt x="2517982" y="5392184"/>
                </a:cubicBezTo>
                <a:cubicBezTo>
                  <a:pt x="2527641" y="5472568"/>
                  <a:pt x="2492224" y="5533661"/>
                  <a:pt x="2427829" y="5552953"/>
                </a:cubicBezTo>
                <a:cubicBezTo>
                  <a:pt x="2395632" y="5559384"/>
                  <a:pt x="2369875" y="5575460"/>
                  <a:pt x="2337677" y="5585107"/>
                </a:cubicBezTo>
                <a:cubicBezTo>
                  <a:pt x="2324798" y="5578676"/>
                  <a:pt x="2305480" y="5565814"/>
                  <a:pt x="2286162" y="5556168"/>
                </a:cubicBezTo>
                <a:cubicBezTo>
                  <a:pt x="2270063" y="5581891"/>
                  <a:pt x="2250745" y="5607614"/>
                  <a:pt x="2237866" y="5636553"/>
                </a:cubicBezTo>
                <a:cubicBezTo>
                  <a:pt x="2228207" y="5662276"/>
                  <a:pt x="2231427" y="5710506"/>
                  <a:pt x="2218548" y="5713722"/>
                </a:cubicBezTo>
                <a:cubicBezTo>
                  <a:pt x="2186351" y="5723368"/>
                  <a:pt x="2144494" y="5716937"/>
                  <a:pt x="2157373" y="5662276"/>
                </a:cubicBezTo>
                <a:cubicBezTo>
                  <a:pt x="2141275" y="5662276"/>
                  <a:pt x="2125176" y="5659060"/>
                  <a:pt x="2099418" y="5659060"/>
                </a:cubicBezTo>
                <a:cubicBezTo>
                  <a:pt x="2163813" y="5787675"/>
                  <a:pt x="2022145" y="5787675"/>
                  <a:pt x="1999607" y="5855198"/>
                </a:cubicBezTo>
                <a:cubicBezTo>
                  <a:pt x="1970630" y="5819829"/>
                  <a:pt x="1941652" y="5787675"/>
                  <a:pt x="1915894" y="5755521"/>
                </a:cubicBezTo>
                <a:cubicBezTo>
                  <a:pt x="1909455" y="5758737"/>
                  <a:pt x="1903015" y="5761952"/>
                  <a:pt x="1896576" y="5765168"/>
                </a:cubicBezTo>
                <a:cubicBezTo>
                  <a:pt x="1893356" y="5784460"/>
                  <a:pt x="1893356" y="5803752"/>
                  <a:pt x="1883697" y="5819829"/>
                </a:cubicBezTo>
                <a:cubicBezTo>
                  <a:pt x="1874038" y="5839121"/>
                  <a:pt x="1861159" y="5868060"/>
                  <a:pt x="1841841" y="5877706"/>
                </a:cubicBezTo>
                <a:cubicBezTo>
                  <a:pt x="1816083" y="5887352"/>
                  <a:pt x="1787106" y="5877706"/>
                  <a:pt x="1754908" y="5861629"/>
                </a:cubicBezTo>
                <a:cubicBezTo>
                  <a:pt x="1677635" y="5829475"/>
                  <a:pt x="1619680" y="5745875"/>
                  <a:pt x="1523089" y="5768383"/>
                </a:cubicBezTo>
                <a:cubicBezTo>
                  <a:pt x="1503770" y="5771598"/>
                  <a:pt x="1494111" y="5797321"/>
                  <a:pt x="1481232" y="5810183"/>
                </a:cubicBezTo>
                <a:cubicBezTo>
                  <a:pt x="1458694" y="5806967"/>
                  <a:pt x="1439376" y="5800537"/>
                  <a:pt x="1420058" y="5803752"/>
                </a:cubicBezTo>
                <a:cubicBezTo>
                  <a:pt x="1262291" y="5845552"/>
                  <a:pt x="1104525" y="5896998"/>
                  <a:pt x="946759" y="5925936"/>
                </a:cubicBezTo>
                <a:cubicBezTo>
                  <a:pt x="869486" y="5942013"/>
                  <a:pt x="785773" y="5919506"/>
                  <a:pt x="708500" y="5919506"/>
                </a:cubicBezTo>
                <a:cubicBezTo>
                  <a:pt x="618348" y="5919506"/>
                  <a:pt x="528196" y="5922721"/>
                  <a:pt x="438044" y="5929152"/>
                </a:cubicBezTo>
                <a:cubicBezTo>
                  <a:pt x="396187" y="5935582"/>
                  <a:pt x="286717" y="5877706"/>
                  <a:pt x="277058" y="5823044"/>
                </a:cubicBezTo>
                <a:cubicBezTo>
                  <a:pt x="267399" y="5768383"/>
                  <a:pt x="244861" y="5733014"/>
                  <a:pt x="190125" y="5720152"/>
                </a:cubicBezTo>
                <a:cubicBezTo>
                  <a:pt x="183686" y="5716937"/>
                  <a:pt x="170807" y="5713722"/>
                  <a:pt x="170807" y="5710506"/>
                </a:cubicBezTo>
                <a:cubicBezTo>
                  <a:pt x="161148" y="5623691"/>
                  <a:pt x="90314" y="5642983"/>
                  <a:pt x="38799" y="5636553"/>
                </a:cubicBezTo>
                <a:cubicBezTo>
                  <a:pt x="22700" y="5507938"/>
                  <a:pt x="3382" y="5388969"/>
                  <a:pt x="162" y="5270000"/>
                </a:cubicBezTo>
                <a:cubicBezTo>
                  <a:pt x="-3058" y="5122093"/>
                  <a:pt x="42018" y="4983831"/>
                  <a:pt x="112852" y="4852001"/>
                </a:cubicBezTo>
                <a:cubicBezTo>
                  <a:pt x="116072" y="4848786"/>
                  <a:pt x="128951" y="4845570"/>
                  <a:pt x="128951" y="4842355"/>
                </a:cubicBezTo>
                <a:cubicBezTo>
                  <a:pt x="122511" y="4684802"/>
                  <a:pt x="273838" y="4607633"/>
                  <a:pt x="315694" y="4469371"/>
                </a:cubicBezTo>
                <a:cubicBezTo>
                  <a:pt x="335013" y="4408279"/>
                  <a:pt x="399407" y="4363264"/>
                  <a:pt x="415506" y="4289310"/>
                </a:cubicBezTo>
                <a:cubicBezTo>
                  <a:pt x="421945" y="4263587"/>
                  <a:pt x="479900" y="4247511"/>
                  <a:pt x="512097" y="4231434"/>
                </a:cubicBezTo>
                <a:cubicBezTo>
                  <a:pt x="457362" y="4163911"/>
                  <a:pt x="396187" y="4096388"/>
                  <a:pt x="331793" y="4019219"/>
                </a:cubicBezTo>
                <a:cubicBezTo>
                  <a:pt x="383308" y="3990281"/>
                  <a:pt x="425165" y="3961342"/>
                  <a:pt x="476680" y="3942050"/>
                </a:cubicBezTo>
                <a:cubicBezTo>
                  <a:pt x="528196" y="3919542"/>
                  <a:pt x="531415" y="3887389"/>
                  <a:pt x="508877" y="3839158"/>
                </a:cubicBezTo>
                <a:cubicBezTo>
                  <a:pt x="479900" y="3781281"/>
                  <a:pt x="431604" y="3723404"/>
                  <a:pt x="528196" y="3678389"/>
                </a:cubicBezTo>
                <a:cubicBezTo>
                  <a:pt x="534635" y="3675174"/>
                  <a:pt x="537855" y="3659097"/>
                  <a:pt x="537855" y="3652666"/>
                </a:cubicBezTo>
                <a:cubicBezTo>
                  <a:pt x="544294" y="3472605"/>
                  <a:pt x="618348" y="3318267"/>
                  <a:pt x="705280" y="3167145"/>
                </a:cubicBezTo>
                <a:cubicBezTo>
                  <a:pt x="714939" y="3154283"/>
                  <a:pt x="718159" y="3134991"/>
                  <a:pt x="724599" y="3118914"/>
                </a:cubicBezTo>
                <a:cubicBezTo>
                  <a:pt x="673083" y="3112483"/>
                  <a:pt x="673083" y="3112483"/>
                  <a:pt x="579711" y="3221806"/>
                </a:cubicBezTo>
                <a:cubicBezTo>
                  <a:pt x="628007" y="3131775"/>
                  <a:pt x="676303" y="3041745"/>
                  <a:pt x="727818" y="2954930"/>
                </a:cubicBezTo>
                <a:cubicBezTo>
                  <a:pt x="779334" y="2864899"/>
                  <a:pt x="830849" y="2771654"/>
                  <a:pt x="895244" y="2691269"/>
                </a:cubicBezTo>
                <a:cubicBezTo>
                  <a:pt x="937100" y="2639823"/>
                  <a:pt x="1004714" y="2610885"/>
                  <a:pt x="1053010" y="2565869"/>
                </a:cubicBezTo>
                <a:cubicBezTo>
                  <a:pt x="1085207" y="2536931"/>
                  <a:pt x="1156041" y="2530500"/>
                  <a:pt x="1123844" y="2456547"/>
                </a:cubicBezTo>
                <a:cubicBezTo>
                  <a:pt x="1120624" y="2446901"/>
                  <a:pt x="1159260" y="2424393"/>
                  <a:pt x="1168920" y="2405101"/>
                </a:cubicBezTo>
                <a:cubicBezTo>
                  <a:pt x="1181799" y="2382593"/>
                  <a:pt x="1181799" y="2353655"/>
                  <a:pt x="1188238" y="2327932"/>
                </a:cubicBezTo>
                <a:cubicBezTo>
                  <a:pt x="1165700" y="2327932"/>
                  <a:pt x="1139942" y="2324716"/>
                  <a:pt x="1120624" y="2334362"/>
                </a:cubicBezTo>
                <a:cubicBezTo>
                  <a:pt x="1091646" y="2347224"/>
                  <a:pt x="1065889" y="2372947"/>
                  <a:pt x="1046570" y="2398670"/>
                </a:cubicBezTo>
                <a:cubicBezTo>
                  <a:pt x="885584" y="2414747"/>
                  <a:pt x="718159" y="2398670"/>
                  <a:pt x="582931" y="2514423"/>
                </a:cubicBezTo>
                <a:cubicBezTo>
                  <a:pt x="550734" y="2520854"/>
                  <a:pt x="518537" y="2520854"/>
                  <a:pt x="489559" y="2530500"/>
                </a:cubicBezTo>
                <a:cubicBezTo>
                  <a:pt x="386528" y="2562654"/>
                  <a:pt x="283497" y="2581946"/>
                  <a:pt x="203004" y="2485485"/>
                </a:cubicBezTo>
                <a:cubicBezTo>
                  <a:pt x="174027" y="2453331"/>
                  <a:pt x="154708" y="2411532"/>
                  <a:pt x="135390" y="2369732"/>
                </a:cubicBezTo>
                <a:cubicBezTo>
                  <a:pt x="103193" y="2311855"/>
                  <a:pt x="70996" y="2247547"/>
                  <a:pt x="42018" y="2186455"/>
                </a:cubicBezTo>
                <a:cubicBezTo>
                  <a:pt x="35579" y="2176809"/>
                  <a:pt x="29139" y="2163948"/>
                  <a:pt x="29139" y="2151086"/>
                </a:cubicBezTo>
                <a:cubicBezTo>
                  <a:pt x="29139" y="1993533"/>
                  <a:pt x="16261" y="1835979"/>
                  <a:pt x="32359" y="1678426"/>
                </a:cubicBezTo>
                <a:cubicBezTo>
                  <a:pt x="45238" y="1514442"/>
                  <a:pt x="70996" y="1350458"/>
                  <a:pt x="119292" y="1196120"/>
                </a:cubicBezTo>
                <a:cubicBezTo>
                  <a:pt x="151489" y="1083582"/>
                  <a:pt x="222323" y="980690"/>
                  <a:pt x="283497" y="877798"/>
                </a:cubicBezTo>
                <a:cubicBezTo>
                  <a:pt x="318914" y="810275"/>
                  <a:pt x="363990" y="745967"/>
                  <a:pt x="405846" y="681660"/>
                </a:cubicBezTo>
                <a:cubicBezTo>
                  <a:pt x="431604" y="643075"/>
                  <a:pt x="463801" y="610921"/>
                  <a:pt x="486339" y="572337"/>
                </a:cubicBezTo>
                <a:cubicBezTo>
                  <a:pt x="502438" y="549829"/>
                  <a:pt x="508877" y="520891"/>
                  <a:pt x="521756" y="498383"/>
                </a:cubicBezTo>
                <a:cubicBezTo>
                  <a:pt x="524976" y="488737"/>
                  <a:pt x="521756" y="472660"/>
                  <a:pt x="528196" y="469445"/>
                </a:cubicBezTo>
                <a:cubicBezTo>
                  <a:pt x="589370" y="424430"/>
                  <a:pt x="650545" y="382630"/>
                  <a:pt x="711720" y="340830"/>
                </a:cubicBezTo>
                <a:cubicBezTo>
                  <a:pt x="776114" y="299030"/>
                  <a:pt x="840508" y="257230"/>
                  <a:pt x="904903" y="215430"/>
                </a:cubicBezTo>
                <a:cubicBezTo>
                  <a:pt x="930661" y="199353"/>
                  <a:pt x="962858" y="192923"/>
                  <a:pt x="978956" y="167200"/>
                </a:cubicBezTo>
                <a:cubicBezTo>
                  <a:pt x="1027252" y="163984"/>
                  <a:pt x="1246193" y="64308"/>
                  <a:pt x="12751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670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70878" y="39544"/>
            <a:ext cx="9367024" cy="3389456"/>
          </a:xfrm>
          <a:custGeom>
            <a:avLst/>
            <a:gdLst>
              <a:gd name="connsiteX0" fmla="*/ 1388976 w 7704138"/>
              <a:gd name="connsiteY0" fmla="*/ 942 h 2787741"/>
              <a:gd name="connsiteX1" fmla="*/ 1554502 w 7704138"/>
              <a:gd name="connsiteY1" fmla="*/ 44148 h 2787741"/>
              <a:gd name="connsiteX2" fmla="*/ 1669650 w 7704138"/>
              <a:gd name="connsiteY2" fmla="*/ 65751 h 2787741"/>
              <a:gd name="connsiteX3" fmla="*/ 1903545 w 7704138"/>
              <a:gd name="connsiteY3" fmla="*/ 137762 h 2787741"/>
              <a:gd name="connsiteX4" fmla="*/ 2288572 w 7704138"/>
              <a:gd name="connsiteY4" fmla="*/ 451007 h 2787741"/>
              <a:gd name="connsiteX5" fmla="*/ 2317359 w 7704138"/>
              <a:gd name="connsiteY5" fmla="*/ 573424 h 2787741"/>
              <a:gd name="connsiteX6" fmla="*/ 2353343 w 7704138"/>
              <a:gd name="connsiteY6" fmla="*/ 739048 h 2787741"/>
              <a:gd name="connsiteX7" fmla="*/ 2450499 w 7704138"/>
              <a:gd name="connsiteY7" fmla="*/ 595027 h 2787741"/>
              <a:gd name="connsiteX8" fmla="*/ 2533262 w 7704138"/>
              <a:gd name="connsiteY8" fmla="*/ 584226 h 2787741"/>
              <a:gd name="connsiteX9" fmla="*/ 2540459 w 7704138"/>
              <a:gd name="connsiteY9" fmla="*/ 490612 h 2787741"/>
              <a:gd name="connsiteX10" fmla="*/ 2562049 w 7704138"/>
              <a:gd name="connsiteY10" fmla="*/ 404200 h 2787741"/>
              <a:gd name="connsiteX11" fmla="*/ 2637615 w 7704138"/>
              <a:gd name="connsiteY11" fmla="*/ 497813 h 2787741"/>
              <a:gd name="connsiteX12" fmla="*/ 2630418 w 7704138"/>
              <a:gd name="connsiteY12" fmla="*/ 497813 h 2787741"/>
              <a:gd name="connsiteX13" fmla="*/ 2670000 w 7704138"/>
              <a:gd name="connsiteY13" fmla="*/ 587826 h 2787741"/>
              <a:gd name="connsiteX14" fmla="*/ 2857116 w 7704138"/>
              <a:gd name="connsiteY14" fmla="*/ 577025 h 2787741"/>
              <a:gd name="connsiteX15" fmla="*/ 2785149 w 7704138"/>
              <a:gd name="connsiteY15" fmla="*/ 667038 h 2787741"/>
              <a:gd name="connsiteX16" fmla="*/ 2903895 w 7704138"/>
              <a:gd name="connsiteY16" fmla="*/ 692241 h 2787741"/>
              <a:gd name="connsiteX17" fmla="*/ 2878707 w 7704138"/>
              <a:gd name="connsiteY17" fmla="*/ 710244 h 2787741"/>
              <a:gd name="connsiteX18" fmla="*/ 2975863 w 7704138"/>
              <a:gd name="connsiteY18" fmla="*/ 746249 h 2787741"/>
              <a:gd name="connsiteX19" fmla="*/ 3242143 w 7704138"/>
              <a:gd name="connsiteY19" fmla="*/ 771452 h 2787741"/>
              <a:gd name="connsiteX20" fmla="*/ 3522817 w 7704138"/>
              <a:gd name="connsiteY20" fmla="*/ 775053 h 2787741"/>
              <a:gd name="connsiteX21" fmla="*/ 3929434 w 7704138"/>
              <a:gd name="connsiteY21" fmla="*/ 746249 h 2787741"/>
              <a:gd name="connsiteX22" fmla="*/ 4116550 w 7704138"/>
              <a:gd name="connsiteY22" fmla="*/ 742648 h 2787741"/>
              <a:gd name="connsiteX23" fmla="*/ 4206510 w 7704138"/>
              <a:gd name="connsiteY23" fmla="*/ 713844 h 2787741"/>
              <a:gd name="connsiteX24" fmla="*/ 4393626 w 7704138"/>
              <a:gd name="connsiteY24" fmla="*/ 713844 h 2787741"/>
              <a:gd name="connsiteX25" fmla="*/ 4444003 w 7704138"/>
              <a:gd name="connsiteY25" fmla="*/ 713844 h 2787741"/>
              <a:gd name="connsiteX26" fmla="*/ 4904596 w 7704138"/>
              <a:gd name="connsiteY26" fmla="*/ 656236 h 2787741"/>
              <a:gd name="connsiteX27" fmla="*/ 5034138 w 7704138"/>
              <a:gd name="connsiteY27" fmla="*/ 620231 h 2787741"/>
              <a:gd name="connsiteX28" fmla="*/ 5149286 w 7704138"/>
              <a:gd name="connsiteY28" fmla="*/ 616630 h 2787741"/>
              <a:gd name="connsiteX29" fmla="*/ 5955324 w 7704138"/>
              <a:gd name="connsiteY29" fmla="*/ 451007 h 2787741"/>
              <a:gd name="connsiteX30" fmla="*/ 6383532 w 7704138"/>
              <a:gd name="connsiteY30" fmla="*/ 321388 h 2787741"/>
              <a:gd name="connsiteX31" fmla="*/ 6646214 w 7704138"/>
              <a:gd name="connsiteY31" fmla="*/ 202571 h 2787741"/>
              <a:gd name="connsiteX32" fmla="*/ 6757764 w 7704138"/>
              <a:gd name="connsiteY32" fmla="*/ 249378 h 2787741"/>
              <a:gd name="connsiteX33" fmla="*/ 6887305 w 7704138"/>
              <a:gd name="connsiteY33" fmla="*/ 177367 h 2787741"/>
              <a:gd name="connsiteX34" fmla="*/ 6991658 w 7704138"/>
              <a:gd name="connsiteY34" fmla="*/ 252978 h 2787741"/>
              <a:gd name="connsiteX35" fmla="*/ 7211160 w 7704138"/>
              <a:gd name="connsiteY35" fmla="*/ 195370 h 2787741"/>
              <a:gd name="connsiteX36" fmla="*/ 7347898 w 7704138"/>
              <a:gd name="connsiteY36" fmla="*/ 112558 h 2787741"/>
              <a:gd name="connsiteX37" fmla="*/ 7358693 w 7704138"/>
              <a:gd name="connsiteY37" fmla="*/ 126960 h 2787741"/>
              <a:gd name="connsiteX38" fmla="*/ 7124799 w 7704138"/>
              <a:gd name="connsiteY38" fmla="*/ 317788 h 2787741"/>
              <a:gd name="connsiteX39" fmla="*/ 6872912 w 7704138"/>
              <a:gd name="connsiteY39" fmla="*/ 476210 h 2787741"/>
              <a:gd name="connsiteX40" fmla="*/ 7038437 w 7704138"/>
              <a:gd name="connsiteY40" fmla="*/ 429404 h 2787741"/>
              <a:gd name="connsiteX41" fmla="*/ 6991658 w 7704138"/>
              <a:gd name="connsiteY41" fmla="*/ 555422 h 2787741"/>
              <a:gd name="connsiteX42" fmla="*/ 7013249 w 7704138"/>
              <a:gd name="connsiteY42" fmla="*/ 566223 h 2787741"/>
              <a:gd name="connsiteX43" fmla="*/ 7149987 w 7704138"/>
              <a:gd name="connsiteY43" fmla="*/ 418602 h 2787741"/>
              <a:gd name="connsiteX44" fmla="*/ 7160782 w 7704138"/>
              <a:gd name="connsiteY44" fmla="*/ 494213 h 2787741"/>
              <a:gd name="connsiteX45" fmla="*/ 7218357 w 7704138"/>
              <a:gd name="connsiteY45" fmla="*/ 544620 h 2787741"/>
              <a:gd name="connsiteX46" fmla="*/ 7254340 w 7704138"/>
              <a:gd name="connsiteY46" fmla="*/ 523017 h 2787741"/>
              <a:gd name="connsiteX47" fmla="*/ 7247144 w 7704138"/>
              <a:gd name="connsiteY47" fmla="*/ 562623 h 2787741"/>
              <a:gd name="connsiteX48" fmla="*/ 7599785 w 7704138"/>
              <a:gd name="connsiteY48" fmla="*/ 562623 h 2787741"/>
              <a:gd name="connsiteX49" fmla="*/ 7704138 w 7704138"/>
              <a:gd name="connsiteY49" fmla="*/ 602228 h 2787741"/>
              <a:gd name="connsiteX50" fmla="*/ 7664556 w 7704138"/>
              <a:gd name="connsiteY50" fmla="*/ 623831 h 2787741"/>
              <a:gd name="connsiteX51" fmla="*/ 7499030 w 7704138"/>
              <a:gd name="connsiteY51" fmla="*/ 811058 h 2787741"/>
              <a:gd name="connsiteX52" fmla="*/ 7326308 w 7704138"/>
              <a:gd name="connsiteY52" fmla="*/ 1077496 h 2787741"/>
              <a:gd name="connsiteX53" fmla="*/ 7304718 w 7704138"/>
              <a:gd name="connsiteY53" fmla="*/ 1102700 h 2787741"/>
              <a:gd name="connsiteX54" fmla="*/ 7164381 w 7704138"/>
              <a:gd name="connsiteY54" fmla="*/ 1322331 h 2787741"/>
              <a:gd name="connsiteX55" fmla="*/ 7045634 w 7704138"/>
              <a:gd name="connsiteY55" fmla="*/ 1394342 h 2787741"/>
              <a:gd name="connsiteX56" fmla="*/ 6757764 w 7704138"/>
              <a:gd name="connsiteY56" fmla="*/ 1516759 h 2787741"/>
              <a:gd name="connsiteX57" fmla="*/ 6710985 w 7704138"/>
              <a:gd name="connsiteY57" fmla="*/ 1567166 h 2787741"/>
              <a:gd name="connsiteX58" fmla="*/ 6466294 w 7704138"/>
              <a:gd name="connsiteY58" fmla="*/ 1671581 h 2787741"/>
              <a:gd name="connsiteX59" fmla="*/ 6243195 w 7704138"/>
              <a:gd name="connsiteY59" fmla="*/ 1840806 h 2787741"/>
              <a:gd name="connsiteX60" fmla="*/ 5933734 w 7704138"/>
              <a:gd name="connsiteY60" fmla="*/ 2028032 h 2787741"/>
              <a:gd name="connsiteX61" fmla="*/ 5761011 w 7704138"/>
              <a:gd name="connsiteY61" fmla="*/ 2182855 h 2787741"/>
              <a:gd name="connsiteX62" fmla="*/ 5638666 w 7704138"/>
              <a:gd name="connsiteY62" fmla="*/ 2251264 h 2787741"/>
              <a:gd name="connsiteX63" fmla="*/ 6869313 w 7704138"/>
              <a:gd name="connsiteY63" fmla="*/ 1606772 h 2787741"/>
              <a:gd name="connsiteX64" fmla="*/ 6887305 w 7704138"/>
              <a:gd name="connsiteY64" fmla="*/ 1631976 h 2787741"/>
              <a:gd name="connsiteX65" fmla="*/ 6649812 w 7704138"/>
              <a:gd name="connsiteY65" fmla="*/ 1837205 h 2787741"/>
              <a:gd name="connsiteX66" fmla="*/ 6088464 w 7704138"/>
              <a:gd name="connsiteY66" fmla="*/ 2179254 h 2787741"/>
              <a:gd name="connsiteX67" fmla="*/ 5645863 w 7704138"/>
              <a:gd name="connsiteY67" fmla="*/ 2316074 h 2787741"/>
              <a:gd name="connsiteX68" fmla="*/ 5545108 w 7704138"/>
              <a:gd name="connsiteY68" fmla="*/ 2341277 h 2787741"/>
              <a:gd name="connsiteX69" fmla="*/ 5250041 w 7704138"/>
              <a:gd name="connsiteY69" fmla="*/ 2409687 h 2787741"/>
              <a:gd name="connsiteX70" fmla="*/ 4994556 w 7704138"/>
              <a:gd name="connsiteY70" fmla="*/ 2431290 h 2787741"/>
              <a:gd name="connsiteX71" fmla="*/ 4926187 w 7704138"/>
              <a:gd name="connsiteY71" fmla="*/ 2431290 h 2787741"/>
              <a:gd name="connsiteX72" fmla="*/ 4926187 w 7704138"/>
              <a:gd name="connsiteY72" fmla="*/ 2460094 h 2787741"/>
              <a:gd name="connsiteX73" fmla="*/ 5329205 w 7704138"/>
              <a:gd name="connsiteY73" fmla="*/ 2478097 h 2787741"/>
              <a:gd name="connsiteX74" fmla="*/ 5329205 w 7704138"/>
              <a:gd name="connsiteY74" fmla="*/ 2488898 h 2787741"/>
              <a:gd name="connsiteX75" fmla="*/ 4944178 w 7704138"/>
              <a:gd name="connsiteY75" fmla="*/ 2532105 h 2787741"/>
              <a:gd name="connsiteX76" fmla="*/ 4573545 w 7704138"/>
              <a:gd name="connsiteY76" fmla="*/ 2553708 h 2787741"/>
              <a:gd name="connsiteX77" fmla="*/ 4569947 w 7704138"/>
              <a:gd name="connsiteY77" fmla="*/ 2578911 h 2787741"/>
              <a:gd name="connsiteX78" fmla="*/ 4645513 w 7704138"/>
              <a:gd name="connsiteY78" fmla="*/ 2604115 h 2787741"/>
              <a:gd name="connsiteX79" fmla="*/ 4645513 w 7704138"/>
              <a:gd name="connsiteY79" fmla="*/ 2625718 h 2787741"/>
              <a:gd name="connsiteX80" fmla="*/ 3404070 w 7704138"/>
              <a:gd name="connsiteY80" fmla="*/ 2787741 h 2787741"/>
              <a:gd name="connsiteX81" fmla="*/ 3400472 w 7704138"/>
              <a:gd name="connsiteY81" fmla="*/ 2766138 h 2787741"/>
              <a:gd name="connsiteX82" fmla="*/ 3605580 w 7704138"/>
              <a:gd name="connsiteY82" fmla="*/ 2712130 h 2787741"/>
              <a:gd name="connsiteX83" fmla="*/ 3796294 w 7704138"/>
              <a:gd name="connsiteY83" fmla="*/ 2629318 h 2787741"/>
              <a:gd name="connsiteX84" fmla="*/ 4130944 w 7704138"/>
              <a:gd name="connsiteY84" fmla="*/ 2528504 h 2787741"/>
              <a:gd name="connsiteX85" fmla="*/ 4044583 w 7704138"/>
              <a:gd name="connsiteY85" fmla="*/ 2506901 h 2787741"/>
              <a:gd name="connsiteX86" fmla="*/ 4109354 w 7704138"/>
              <a:gd name="connsiteY86" fmla="*/ 2470896 h 2787741"/>
              <a:gd name="connsiteX87" fmla="*/ 4109354 w 7704138"/>
              <a:gd name="connsiteY87" fmla="*/ 2456494 h 2787741"/>
              <a:gd name="connsiteX88" fmla="*/ 3900647 w 7704138"/>
              <a:gd name="connsiteY88" fmla="*/ 2431290 h 2787741"/>
              <a:gd name="connsiteX89" fmla="*/ 3526415 w 7704138"/>
              <a:gd name="connsiteY89" fmla="*/ 2398885 h 2787741"/>
              <a:gd name="connsiteX90" fmla="*/ 3166577 w 7704138"/>
              <a:gd name="connsiteY90" fmla="*/ 2326875 h 2787741"/>
              <a:gd name="connsiteX91" fmla="*/ 2918289 w 7704138"/>
              <a:gd name="connsiteY91" fmla="*/ 2240463 h 2787741"/>
              <a:gd name="connsiteX92" fmla="*/ 2421712 w 7704138"/>
              <a:gd name="connsiteY92" fmla="*/ 2186455 h 2787741"/>
              <a:gd name="connsiteX93" fmla="*/ 2723976 w 7704138"/>
              <a:gd name="connsiteY93" fmla="*/ 2334076 h 2787741"/>
              <a:gd name="connsiteX94" fmla="*/ 2655607 w 7704138"/>
              <a:gd name="connsiteY94" fmla="*/ 2301672 h 2787741"/>
              <a:gd name="connsiteX95" fmla="*/ 2900297 w 7704138"/>
              <a:gd name="connsiteY95" fmla="*/ 2323275 h 2787741"/>
              <a:gd name="connsiteX96" fmla="*/ 2900297 w 7704138"/>
              <a:gd name="connsiteY96" fmla="*/ 2344878 h 2787741"/>
              <a:gd name="connsiteX97" fmla="*/ 2493680 w 7704138"/>
              <a:gd name="connsiteY97" fmla="*/ 2373682 h 2787741"/>
              <a:gd name="connsiteX98" fmla="*/ 2684394 w 7704138"/>
              <a:gd name="connsiteY98" fmla="*/ 2456494 h 2787741"/>
              <a:gd name="connsiteX99" fmla="*/ 2677197 w 7704138"/>
              <a:gd name="connsiteY99" fmla="*/ 2470896 h 2787741"/>
              <a:gd name="connsiteX100" fmla="*/ 2306564 w 7704138"/>
              <a:gd name="connsiteY100" fmla="*/ 2416888 h 2787741"/>
              <a:gd name="connsiteX101" fmla="*/ 2241793 w 7704138"/>
              <a:gd name="connsiteY101" fmla="*/ 2445692 h 2787741"/>
              <a:gd name="connsiteX102" fmla="*/ 1784798 w 7704138"/>
              <a:gd name="connsiteY102" fmla="*/ 2348478 h 2787741"/>
              <a:gd name="connsiteX103" fmla="*/ 1457345 w 7704138"/>
              <a:gd name="connsiteY103" fmla="*/ 2413288 h 2787741"/>
              <a:gd name="connsiteX104" fmla="*/ 1068720 w 7704138"/>
              <a:gd name="connsiteY104" fmla="*/ 2560909 h 2787741"/>
              <a:gd name="connsiteX105" fmla="*/ 1126294 w 7704138"/>
              <a:gd name="connsiteY105" fmla="*/ 2514102 h 2787741"/>
              <a:gd name="connsiteX106" fmla="*/ 892399 w 7704138"/>
              <a:gd name="connsiteY106" fmla="*/ 2514102 h 2787741"/>
              <a:gd name="connsiteX107" fmla="*/ 928383 w 7704138"/>
              <a:gd name="connsiteY107" fmla="*/ 2481697 h 2787741"/>
              <a:gd name="connsiteX108" fmla="*/ 813235 w 7704138"/>
              <a:gd name="connsiteY108" fmla="*/ 2467295 h 2787741"/>
              <a:gd name="connsiteX109" fmla="*/ 640512 w 7704138"/>
              <a:gd name="connsiteY109" fmla="*/ 2481697 h 2787741"/>
              <a:gd name="connsiteX110" fmla="*/ 741267 w 7704138"/>
              <a:gd name="connsiteY110" fmla="*/ 2348478 h 2787741"/>
              <a:gd name="connsiteX111" fmla="*/ 723275 w 7704138"/>
              <a:gd name="connsiteY111" fmla="*/ 2323275 h 2787741"/>
              <a:gd name="connsiteX112" fmla="*/ 881604 w 7704138"/>
              <a:gd name="connsiteY112" fmla="*/ 2244063 h 2787741"/>
              <a:gd name="connsiteX113" fmla="*/ 813235 w 7704138"/>
              <a:gd name="connsiteY113" fmla="*/ 2233262 h 2787741"/>
              <a:gd name="connsiteX114" fmla="*/ 813235 w 7704138"/>
              <a:gd name="connsiteY114" fmla="*/ 2222460 h 2787741"/>
              <a:gd name="connsiteX115" fmla="*/ 881604 w 7704138"/>
              <a:gd name="connsiteY115" fmla="*/ 2208058 h 2787741"/>
              <a:gd name="connsiteX116" fmla="*/ 723275 w 7704138"/>
              <a:gd name="connsiteY116" fmla="*/ 2179254 h 2787741"/>
              <a:gd name="connsiteX117" fmla="*/ 561348 w 7704138"/>
              <a:gd name="connsiteY117" fmla="*/ 2222460 h 2787741"/>
              <a:gd name="connsiteX118" fmla="*/ 554151 w 7704138"/>
              <a:gd name="connsiteY118" fmla="*/ 2204458 h 2787741"/>
              <a:gd name="connsiteX119" fmla="*/ 654906 w 7704138"/>
              <a:gd name="connsiteY119" fmla="*/ 2157651 h 2787741"/>
              <a:gd name="connsiteX120" fmla="*/ 755661 w 7704138"/>
              <a:gd name="connsiteY120" fmla="*/ 2100043 h 2787741"/>
              <a:gd name="connsiteX121" fmla="*/ 618922 w 7704138"/>
              <a:gd name="connsiteY121" fmla="*/ 2089241 h 2787741"/>
              <a:gd name="connsiteX122" fmla="*/ 478585 w 7704138"/>
              <a:gd name="connsiteY122" fmla="*/ 2046035 h 2787741"/>
              <a:gd name="connsiteX123" fmla="*/ 582938 w 7704138"/>
              <a:gd name="connsiteY123" fmla="*/ 2038834 h 2787741"/>
              <a:gd name="connsiteX124" fmla="*/ 582938 w 7704138"/>
              <a:gd name="connsiteY124" fmla="*/ 2028032 h 2787741"/>
              <a:gd name="connsiteX125" fmla="*/ 500175 w 7704138"/>
              <a:gd name="connsiteY125" fmla="*/ 2028032 h 2787741"/>
              <a:gd name="connsiteX126" fmla="*/ 395822 w 7704138"/>
              <a:gd name="connsiteY126" fmla="*/ 1977625 h 2787741"/>
              <a:gd name="connsiteX127" fmla="*/ 277076 w 7704138"/>
              <a:gd name="connsiteY127" fmla="*/ 1941620 h 2787741"/>
              <a:gd name="connsiteX128" fmla="*/ 201510 w 7704138"/>
              <a:gd name="connsiteY128" fmla="*/ 1902014 h 2787741"/>
              <a:gd name="connsiteX129" fmla="*/ 248289 w 7704138"/>
              <a:gd name="connsiteY129" fmla="*/ 1891213 h 2787741"/>
              <a:gd name="connsiteX130" fmla="*/ 187116 w 7704138"/>
              <a:gd name="connsiteY130" fmla="*/ 1862409 h 2787741"/>
              <a:gd name="connsiteX131" fmla="*/ 190714 w 7704138"/>
              <a:gd name="connsiteY131" fmla="*/ 1851607 h 2787741"/>
              <a:gd name="connsiteX132" fmla="*/ 485782 w 7704138"/>
              <a:gd name="connsiteY132" fmla="*/ 1884012 h 2787741"/>
              <a:gd name="connsiteX133" fmla="*/ 374232 w 7704138"/>
              <a:gd name="connsiteY133" fmla="*/ 1793999 h 2787741"/>
              <a:gd name="connsiteX134" fmla="*/ 302264 w 7704138"/>
              <a:gd name="connsiteY134" fmla="*/ 1797599 h 2787741"/>
              <a:gd name="connsiteX135" fmla="*/ 194313 w 7704138"/>
              <a:gd name="connsiteY135" fmla="*/ 1765195 h 2787741"/>
              <a:gd name="connsiteX136" fmla="*/ 100755 w 7704138"/>
              <a:gd name="connsiteY136" fmla="*/ 1757994 h 2787741"/>
              <a:gd name="connsiteX137" fmla="*/ 277076 w 7704138"/>
              <a:gd name="connsiteY137" fmla="*/ 1768795 h 2787741"/>
              <a:gd name="connsiteX138" fmla="*/ 370634 w 7704138"/>
              <a:gd name="connsiteY138" fmla="*/ 1667981 h 2787741"/>
              <a:gd name="connsiteX139" fmla="*/ 147534 w 7704138"/>
              <a:gd name="connsiteY139" fmla="*/ 1574367 h 2787741"/>
              <a:gd name="connsiteX140" fmla="*/ 129542 w 7704138"/>
              <a:gd name="connsiteY140" fmla="*/ 1387141 h 2787741"/>
              <a:gd name="connsiteX141" fmla="*/ 187116 w 7704138"/>
              <a:gd name="connsiteY141" fmla="*/ 1376339 h 2787741"/>
              <a:gd name="connsiteX142" fmla="*/ 197911 w 7704138"/>
              <a:gd name="connsiteY142" fmla="*/ 1361937 h 2787741"/>
              <a:gd name="connsiteX143" fmla="*/ 97157 w 7704138"/>
              <a:gd name="connsiteY143" fmla="*/ 1300728 h 2787741"/>
              <a:gd name="connsiteX144" fmla="*/ 0 w 7704138"/>
              <a:gd name="connsiteY144" fmla="*/ 933476 h 2787741"/>
              <a:gd name="connsiteX145" fmla="*/ 129542 w 7704138"/>
              <a:gd name="connsiteY145" fmla="*/ 926275 h 2787741"/>
              <a:gd name="connsiteX146" fmla="*/ 97157 w 7704138"/>
              <a:gd name="connsiteY146" fmla="*/ 832661 h 2787741"/>
              <a:gd name="connsiteX147" fmla="*/ 190714 w 7704138"/>
              <a:gd name="connsiteY147" fmla="*/ 818259 h 2787741"/>
              <a:gd name="connsiteX148" fmla="*/ 197911 w 7704138"/>
              <a:gd name="connsiteY148" fmla="*/ 771452 h 2787741"/>
              <a:gd name="connsiteX149" fmla="*/ 208706 w 7704138"/>
              <a:gd name="connsiteY149" fmla="*/ 778654 h 2787741"/>
              <a:gd name="connsiteX150" fmla="*/ 287871 w 7704138"/>
              <a:gd name="connsiteY150" fmla="*/ 677839 h 2787741"/>
              <a:gd name="connsiteX151" fmla="*/ 280674 w 7704138"/>
              <a:gd name="connsiteY151" fmla="*/ 580625 h 2787741"/>
              <a:gd name="connsiteX152" fmla="*/ 349043 w 7704138"/>
              <a:gd name="connsiteY152" fmla="*/ 530218 h 2787741"/>
              <a:gd name="connsiteX153" fmla="*/ 489380 w 7704138"/>
              <a:gd name="connsiteY153" fmla="*/ 469009 h 2787741"/>
              <a:gd name="connsiteX154" fmla="*/ 546954 w 7704138"/>
              <a:gd name="connsiteY154" fmla="*/ 433004 h 2787741"/>
              <a:gd name="connsiteX155" fmla="*/ 507372 w 7704138"/>
              <a:gd name="connsiteY155" fmla="*/ 389798 h 2787741"/>
              <a:gd name="connsiteX156" fmla="*/ 478585 w 7704138"/>
              <a:gd name="connsiteY156" fmla="*/ 353793 h 2787741"/>
              <a:gd name="connsiteX157" fmla="*/ 428208 w 7704138"/>
              <a:gd name="connsiteY157" fmla="*/ 339391 h 2787741"/>
              <a:gd name="connsiteX158" fmla="*/ 262682 w 7704138"/>
              <a:gd name="connsiteY158" fmla="*/ 386197 h 2787741"/>
              <a:gd name="connsiteX159" fmla="*/ 255485 w 7704138"/>
              <a:gd name="connsiteY159" fmla="*/ 364594 h 2787741"/>
              <a:gd name="connsiteX160" fmla="*/ 525364 w 7704138"/>
              <a:gd name="connsiteY160" fmla="*/ 263780 h 2787741"/>
              <a:gd name="connsiteX161" fmla="*/ 582938 w 7704138"/>
              <a:gd name="connsiteY161" fmla="*/ 209772 h 2787741"/>
              <a:gd name="connsiteX162" fmla="*/ 694488 w 7704138"/>
              <a:gd name="connsiteY162" fmla="*/ 184568 h 2787741"/>
              <a:gd name="connsiteX163" fmla="*/ 694488 w 7704138"/>
              <a:gd name="connsiteY163" fmla="*/ 173767 h 2787741"/>
              <a:gd name="connsiteX164" fmla="*/ 474987 w 7704138"/>
              <a:gd name="connsiteY164" fmla="*/ 94556 h 2787741"/>
              <a:gd name="connsiteX165" fmla="*/ 737669 w 7704138"/>
              <a:gd name="connsiteY165" fmla="*/ 54950 h 2787741"/>
              <a:gd name="connsiteX166" fmla="*/ 913989 w 7704138"/>
              <a:gd name="connsiteY166" fmla="*/ 22545 h 2787741"/>
              <a:gd name="connsiteX167" fmla="*/ 931982 w 7704138"/>
              <a:gd name="connsiteY167" fmla="*/ 15344 h 2787741"/>
              <a:gd name="connsiteX168" fmla="*/ 1388976 w 7704138"/>
              <a:gd name="connsiteY168" fmla="*/ 942 h 278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7704138" h="2787741">
                <a:moveTo>
                  <a:pt x="1388976" y="942"/>
                </a:moveTo>
                <a:cubicBezTo>
                  <a:pt x="1439354" y="-6259"/>
                  <a:pt x="1496928" y="29746"/>
                  <a:pt x="1554502" y="44148"/>
                </a:cubicBezTo>
                <a:cubicBezTo>
                  <a:pt x="1590485" y="51349"/>
                  <a:pt x="1630068" y="65751"/>
                  <a:pt x="1669650" y="65751"/>
                </a:cubicBezTo>
                <a:cubicBezTo>
                  <a:pt x="1756011" y="72952"/>
                  <a:pt x="1827979" y="101757"/>
                  <a:pt x="1903545" y="137762"/>
                </a:cubicBezTo>
                <a:cubicBezTo>
                  <a:pt x="2061874" y="206172"/>
                  <a:pt x="2195014" y="303385"/>
                  <a:pt x="2288572" y="451007"/>
                </a:cubicBezTo>
                <a:cubicBezTo>
                  <a:pt x="2306564" y="487012"/>
                  <a:pt x="2306564" y="533818"/>
                  <a:pt x="2317359" y="573424"/>
                </a:cubicBezTo>
                <a:cubicBezTo>
                  <a:pt x="2324556" y="620231"/>
                  <a:pt x="2338949" y="667038"/>
                  <a:pt x="2353343" y="739048"/>
                </a:cubicBezTo>
                <a:cubicBezTo>
                  <a:pt x="2392925" y="681440"/>
                  <a:pt x="2425310" y="634633"/>
                  <a:pt x="2450499" y="595027"/>
                </a:cubicBezTo>
                <a:cubicBezTo>
                  <a:pt x="2486483" y="591427"/>
                  <a:pt x="2526065" y="595027"/>
                  <a:pt x="2533262" y="584226"/>
                </a:cubicBezTo>
                <a:cubicBezTo>
                  <a:pt x="2547655" y="559022"/>
                  <a:pt x="2547655" y="519416"/>
                  <a:pt x="2540459" y="490612"/>
                </a:cubicBezTo>
                <a:cubicBezTo>
                  <a:pt x="2533262" y="454607"/>
                  <a:pt x="2511672" y="425803"/>
                  <a:pt x="2562049" y="404200"/>
                </a:cubicBezTo>
                <a:cubicBezTo>
                  <a:pt x="2587238" y="436605"/>
                  <a:pt x="2612426" y="465409"/>
                  <a:pt x="2637615" y="497813"/>
                </a:cubicBezTo>
                <a:cubicBezTo>
                  <a:pt x="2634017" y="497813"/>
                  <a:pt x="2634017" y="497813"/>
                  <a:pt x="2630418" y="497813"/>
                </a:cubicBezTo>
                <a:cubicBezTo>
                  <a:pt x="2644812" y="530218"/>
                  <a:pt x="2655607" y="587826"/>
                  <a:pt x="2670000" y="587826"/>
                </a:cubicBezTo>
                <a:cubicBezTo>
                  <a:pt x="2727575" y="595027"/>
                  <a:pt x="2788747" y="580625"/>
                  <a:pt x="2857116" y="577025"/>
                </a:cubicBezTo>
                <a:cubicBezTo>
                  <a:pt x="2835526" y="602228"/>
                  <a:pt x="2813936" y="631032"/>
                  <a:pt x="2785149" y="667038"/>
                </a:cubicBezTo>
                <a:cubicBezTo>
                  <a:pt x="2824731" y="674239"/>
                  <a:pt x="2860715" y="681440"/>
                  <a:pt x="2903895" y="692241"/>
                </a:cubicBezTo>
                <a:cubicBezTo>
                  <a:pt x="2893100" y="699442"/>
                  <a:pt x="2885903" y="706643"/>
                  <a:pt x="2878707" y="710244"/>
                </a:cubicBezTo>
                <a:cubicBezTo>
                  <a:pt x="2911092" y="724646"/>
                  <a:pt x="2943478" y="742648"/>
                  <a:pt x="2975863" y="746249"/>
                </a:cubicBezTo>
                <a:cubicBezTo>
                  <a:pt x="3062224" y="760651"/>
                  <a:pt x="3152184" y="767852"/>
                  <a:pt x="3242143" y="771452"/>
                </a:cubicBezTo>
                <a:cubicBezTo>
                  <a:pt x="3335701" y="778654"/>
                  <a:pt x="3429259" y="778654"/>
                  <a:pt x="3522817" y="775053"/>
                </a:cubicBezTo>
                <a:cubicBezTo>
                  <a:pt x="3659556" y="767852"/>
                  <a:pt x="3792696" y="757050"/>
                  <a:pt x="3929434" y="746249"/>
                </a:cubicBezTo>
                <a:cubicBezTo>
                  <a:pt x="3990607" y="742648"/>
                  <a:pt x="4051779" y="721045"/>
                  <a:pt x="4116550" y="742648"/>
                </a:cubicBezTo>
                <a:cubicBezTo>
                  <a:pt x="4141739" y="749849"/>
                  <a:pt x="4177723" y="728246"/>
                  <a:pt x="4206510" y="713844"/>
                </a:cubicBezTo>
                <a:cubicBezTo>
                  <a:pt x="4267682" y="692241"/>
                  <a:pt x="4328855" y="670638"/>
                  <a:pt x="4393626" y="713844"/>
                </a:cubicBezTo>
                <a:cubicBezTo>
                  <a:pt x="4404421" y="721045"/>
                  <a:pt x="4426011" y="717445"/>
                  <a:pt x="4444003" y="713844"/>
                </a:cubicBezTo>
                <a:cubicBezTo>
                  <a:pt x="4595135" y="695842"/>
                  <a:pt x="4749866" y="677839"/>
                  <a:pt x="4904596" y="656236"/>
                </a:cubicBezTo>
                <a:cubicBezTo>
                  <a:pt x="4944178" y="652635"/>
                  <a:pt x="4983761" y="634633"/>
                  <a:pt x="5034138" y="620231"/>
                </a:cubicBezTo>
                <a:cubicBezTo>
                  <a:pt x="5062925" y="620231"/>
                  <a:pt x="5106106" y="627432"/>
                  <a:pt x="5149286" y="616630"/>
                </a:cubicBezTo>
                <a:cubicBezTo>
                  <a:pt x="5419165" y="566223"/>
                  <a:pt x="5689044" y="512215"/>
                  <a:pt x="5955324" y="451007"/>
                </a:cubicBezTo>
                <a:cubicBezTo>
                  <a:pt x="6102858" y="418602"/>
                  <a:pt x="6239596" y="353793"/>
                  <a:pt x="6383532" y="321388"/>
                </a:cubicBezTo>
                <a:cubicBezTo>
                  <a:pt x="6484286" y="299785"/>
                  <a:pt x="6574246" y="278182"/>
                  <a:pt x="6646214" y="202571"/>
                </a:cubicBezTo>
                <a:cubicBezTo>
                  <a:pt x="6671402" y="274581"/>
                  <a:pt x="6689394" y="281782"/>
                  <a:pt x="6757764" y="249378"/>
                </a:cubicBezTo>
                <a:cubicBezTo>
                  <a:pt x="6800944" y="227775"/>
                  <a:pt x="6844125" y="198971"/>
                  <a:pt x="6887305" y="177367"/>
                </a:cubicBezTo>
                <a:cubicBezTo>
                  <a:pt x="6887305" y="234976"/>
                  <a:pt x="6934084" y="267380"/>
                  <a:pt x="6991658" y="252978"/>
                </a:cubicBezTo>
                <a:cubicBezTo>
                  <a:pt x="7067224" y="234976"/>
                  <a:pt x="7142791" y="220574"/>
                  <a:pt x="7211160" y="195370"/>
                </a:cubicBezTo>
                <a:cubicBezTo>
                  <a:pt x="7261537" y="177367"/>
                  <a:pt x="7304718" y="141362"/>
                  <a:pt x="7347898" y="112558"/>
                </a:cubicBezTo>
                <a:cubicBezTo>
                  <a:pt x="7351496" y="116159"/>
                  <a:pt x="7355095" y="123360"/>
                  <a:pt x="7358693" y="126960"/>
                </a:cubicBezTo>
                <a:cubicBezTo>
                  <a:pt x="7279529" y="191769"/>
                  <a:pt x="7200365" y="252978"/>
                  <a:pt x="7124799" y="317788"/>
                </a:cubicBezTo>
                <a:cubicBezTo>
                  <a:pt x="7049233" y="382597"/>
                  <a:pt x="6926888" y="375396"/>
                  <a:pt x="6872912" y="476210"/>
                </a:cubicBezTo>
                <a:cubicBezTo>
                  <a:pt x="6930486" y="458208"/>
                  <a:pt x="6984462" y="443806"/>
                  <a:pt x="7038437" y="429404"/>
                </a:cubicBezTo>
                <a:cubicBezTo>
                  <a:pt x="7020445" y="476210"/>
                  <a:pt x="7006052" y="515816"/>
                  <a:pt x="6991658" y="555422"/>
                </a:cubicBezTo>
                <a:cubicBezTo>
                  <a:pt x="6998855" y="559022"/>
                  <a:pt x="7006052" y="562623"/>
                  <a:pt x="7013249" y="566223"/>
                </a:cubicBezTo>
                <a:cubicBezTo>
                  <a:pt x="7056429" y="519416"/>
                  <a:pt x="7103208" y="469009"/>
                  <a:pt x="7149987" y="418602"/>
                </a:cubicBezTo>
                <a:cubicBezTo>
                  <a:pt x="7164381" y="443806"/>
                  <a:pt x="7221955" y="458208"/>
                  <a:pt x="7160782" y="494213"/>
                </a:cubicBezTo>
                <a:cubicBezTo>
                  <a:pt x="7182373" y="515816"/>
                  <a:pt x="7200365" y="530218"/>
                  <a:pt x="7218357" y="544620"/>
                </a:cubicBezTo>
                <a:cubicBezTo>
                  <a:pt x="7229152" y="537419"/>
                  <a:pt x="7239946" y="530218"/>
                  <a:pt x="7254340" y="523017"/>
                </a:cubicBezTo>
                <a:cubicBezTo>
                  <a:pt x="7250742" y="537419"/>
                  <a:pt x="7250742" y="551821"/>
                  <a:pt x="7247144" y="562623"/>
                </a:cubicBezTo>
                <a:cubicBezTo>
                  <a:pt x="7365890" y="562623"/>
                  <a:pt x="7481038" y="562623"/>
                  <a:pt x="7599785" y="562623"/>
                </a:cubicBezTo>
                <a:cubicBezTo>
                  <a:pt x="7592588" y="631032"/>
                  <a:pt x="7657359" y="573424"/>
                  <a:pt x="7704138" y="602228"/>
                </a:cubicBezTo>
                <a:cubicBezTo>
                  <a:pt x="7686146" y="613030"/>
                  <a:pt x="7671752" y="613030"/>
                  <a:pt x="7664556" y="623831"/>
                </a:cubicBezTo>
                <a:cubicBezTo>
                  <a:pt x="7610580" y="685040"/>
                  <a:pt x="7538612" y="728246"/>
                  <a:pt x="7499030" y="811058"/>
                </a:cubicBezTo>
                <a:cubicBezTo>
                  <a:pt x="7455850" y="904672"/>
                  <a:pt x="7383882" y="987483"/>
                  <a:pt x="7326308" y="1077496"/>
                </a:cubicBezTo>
                <a:cubicBezTo>
                  <a:pt x="7319111" y="1084697"/>
                  <a:pt x="7304718" y="1095499"/>
                  <a:pt x="7304718" y="1102700"/>
                </a:cubicBezTo>
                <a:cubicBezTo>
                  <a:pt x="7315512" y="1214316"/>
                  <a:pt x="7225553" y="1261123"/>
                  <a:pt x="7164381" y="1322331"/>
                </a:cubicBezTo>
                <a:cubicBezTo>
                  <a:pt x="7131995" y="1354736"/>
                  <a:pt x="7088815" y="1376339"/>
                  <a:pt x="7045634" y="1394342"/>
                </a:cubicBezTo>
                <a:cubicBezTo>
                  <a:pt x="6944879" y="1433947"/>
                  <a:pt x="6844125" y="1466352"/>
                  <a:pt x="6757764" y="1516759"/>
                </a:cubicBezTo>
                <a:cubicBezTo>
                  <a:pt x="6743370" y="1534762"/>
                  <a:pt x="6728976" y="1556365"/>
                  <a:pt x="6710985" y="1567166"/>
                </a:cubicBezTo>
                <a:cubicBezTo>
                  <a:pt x="6628222" y="1603172"/>
                  <a:pt x="6541861" y="1628375"/>
                  <a:pt x="6466294" y="1671581"/>
                </a:cubicBezTo>
                <a:cubicBezTo>
                  <a:pt x="6387130" y="1721989"/>
                  <a:pt x="6322359" y="1790398"/>
                  <a:pt x="6243195" y="1840806"/>
                </a:cubicBezTo>
                <a:cubicBezTo>
                  <a:pt x="6142440" y="1909215"/>
                  <a:pt x="6077669" y="2038834"/>
                  <a:pt x="5933734" y="2028032"/>
                </a:cubicBezTo>
                <a:cubicBezTo>
                  <a:pt x="5915742" y="2128847"/>
                  <a:pt x="5832979" y="2150450"/>
                  <a:pt x="5761011" y="2182855"/>
                </a:cubicBezTo>
                <a:cubicBezTo>
                  <a:pt x="5717831" y="2204458"/>
                  <a:pt x="5674650" y="2222460"/>
                  <a:pt x="5638666" y="2251264"/>
                </a:cubicBezTo>
                <a:cubicBezTo>
                  <a:pt x="6110055" y="2157651"/>
                  <a:pt x="6498680" y="1902014"/>
                  <a:pt x="6869313" y="1606772"/>
                </a:cubicBezTo>
                <a:cubicBezTo>
                  <a:pt x="6876510" y="1613973"/>
                  <a:pt x="6880109" y="1624775"/>
                  <a:pt x="6887305" y="1631976"/>
                </a:cubicBezTo>
                <a:cubicBezTo>
                  <a:pt x="6808141" y="1703986"/>
                  <a:pt x="6736173" y="1779597"/>
                  <a:pt x="6649812" y="1837205"/>
                </a:cubicBezTo>
                <a:cubicBezTo>
                  <a:pt x="6466294" y="1959623"/>
                  <a:pt x="6282777" y="2082040"/>
                  <a:pt x="6088464" y="2179254"/>
                </a:cubicBezTo>
                <a:cubicBezTo>
                  <a:pt x="5951726" y="2247664"/>
                  <a:pt x="5793397" y="2272867"/>
                  <a:pt x="5645863" y="2316074"/>
                </a:cubicBezTo>
                <a:cubicBezTo>
                  <a:pt x="5613478" y="2323275"/>
                  <a:pt x="5577494" y="2326875"/>
                  <a:pt x="5545108" y="2341277"/>
                </a:cubicBezTo>
                <a:cubicBezTo>
                  <a:pt x="5447952" y="2377282"/>
                  <a:pt x="5347197" y="2359280"/>
                  <a:pt x="5250041" y="2409687"/>
                </a:cubicBezTo>
                <a:cubicBezTo>
                  <a:pt x="5178073" y="2445692"/>
                  <a:pt x="5080917" y="2427690"/>
                  <a:pt x="4994556" y="2431290"/>
                </a:cubicBezTo>
                <a:cubicBezTo>
                  <a:pt x="4972966" y="2431290"/>
                  <a:pt x="4947777" y="2431290"/>
                  <a:pt x="4926187" y="2431290"/>
                </a:cubicBezTo>
                <a:cubicBezTo>
                  <a:pt x="4926187" y="2442092"/>
                  <a:pt x="4926187" y="2452893"/>
                  <a:pt x="4926187" y="2460094"/>
                </a:cubicBezTo>
                <a:cubicBezTo>
                  <a:pt x="5059327" y="2467295"/>
                  <a:pt x="5192467" y="2470896"/>
                  <a:pt x="5329205" y="2478097"/>
                </a:cubicBezTo>
                <a:cubicBezTo>
                  <a:pt x="5329205" y="2481697"/>
                  <a:pt x="5329205" y="2485298"/>
                  <a:pt x="5329205" y="2488898"/>
                </a:cubicBezTo>
                <a:cubicBezTo>
                  <a:pt x="5199664" y="2503300"/>
                  <a:pt x="5073720" y="2517702"/>
                  <a:pt x="4944178" y="2532105"/>
                </a:cubicBezTo>
                <a:cubicBezTo>
                  <a:pt x="4821833" y="2546507"/>
                  <a:pt x="4699488" y="2589713"/>
                  <a:pt x="4573545" y="2553708"/>
                </a:cubicBezTo>
                <a:cubicBezTo>
                  <a:pt x="4569947" y="2564509"/>
                  <a:pt x="4569947" y="2571710"/>
                  <a:pt x="4569947" y="2578911"/>
                </a:cubicBezTo>
                <a:cubicBezTo>
                  <a:pt x="4595135" y="2586112"/>
                  <a:pt x="4620324" y="2596914"/>
                  <a:pt x="4645513" y="2604115"/>
                </a:cubicBezTo>
                <a:cubicBezTo>
                  <a:pt x="4645513" y="2611316"/>
                  <a:pt x="4645513" y="2618517"/>
                  <a:pt x="4645513" y="2625718"/>
                </a:cubicBezTo>
                <a:cubicBezTo>
                  <a:pt x="4224502" y="2614916"/>
                  <a:pt x="3814286" y="2694128"/>
                  <a:pt x="3404070" y="2787741"/>
                </a:cubicBezTo>
                <a:cubicBezTo>
                  <a:pt x="3404070" y="2780540"/>
                  <a:pt x="3400472" y="2773339"/>
                  <a:pt x="3400472" y="2766138"/>
                </a:cubicBezTo>
                <a:cubicBezTo>
                  <a:pt x="3468841" y="2748135"/>
                  <a:pt x="3540809" y="2733733"/>
                  <a:pt x="3605580" y="2712130"/>
                </a:cubicBezTo>
                <a:cubicBezTo>
                  <a:pt x="3670351" y="2690527"/>
                  <a:pt x="3749515" y="2697728"/>
                  <a:pt x="3796294" y="2629318"/>
                </a:cubicBezTo>
                <a:cubicBezTo>
                  <a:pt x="3839475" y="2650922"/>
                  <a:pt x="3994205" y="2607715"/>
                  <a:pt x="4130944" y="2528504"/>
                </a:cubicBezTo>
                <a:cubicBezTo>
                  <a:pt x="4098558" y="2521303"/>
                  <a:pt x="4076968" y="2514102"/>
                  <a:pt x="4044583" y="2506901"/>
                </a:cubicBezTo>
                <a:cubicBezTo>
                  <a:pt x="4069771" y="2492499"/>
                  <a:pt x="4091362" y="2481697"/>
                  <a:pt x="4109354" y="2470896"/>
                </a:cubicBezTo>
                <a:cubicBezTo>
                  <a:pt x="4109354" y="2467295"/>
                  <a:pt x="4109354" y="2463695"/>
                  <a:pt x="4109354" y="2456494"/>
                </a:cubicBezTo>
                <a:cubicBezTo>
                  <a:pt x="4040984" y="2449293"/>
                  <a:pt x="3972615" y="2438491"/>
                  <a:pt x="3900647" y="2431290"/>
                </a:cubicBezTo>
                <a:cubicBezTo>
                  <a:pt x="3778302" y="2420489"/>
                  <a:pt x="3648760" y="2416888"/>
                  <a:pt x="3526415" y="2398885"/>
                </a:cubicBezTo>
                <a:cubicBezTo>
                  <a:pt x="3404070" y="2384483"/>
                  <a:pt x="3285324" y="2359280"/>
                  <a:pt x="3166577" y="2326875"/>
                </a:cubicBezTo>
                <a:cubicBezTo>
                  <a:pt x="3083814" y="2305272"/>
                  <a:pt x="3001052" y="2262066"/>
                  <a:pt x="2918289" y="2240463"/>
                </a:cubicBezTo>
                <a:cubicBezTo>
                  <a:pt x="2756362" y="2204458"/>
                  <a:pt x="2590836" y="2164852"/>
                  <a:pt x="2421712" y="2186455"/>
                </a:cubicBezTo>
                <a:cubicBezTo>
                  <a:pt x="2443302" y="2269267"/>
                  <a:pt x="2540459" y="2319674"/>
                  <a:pt x="2723976" y="2334076"/>
                </a:cubicBezTo>
                <a:cubicBezTo>
                  <a:pt x="2705984" y="2326875"/>
                  <a:pt x="2687992" y="2316074"/>
                  <a:pt x="2655607" y="2301672"/>
                </a:cubicBezTo>
                <a:cubicBezTo>
                  <a:pt x="2749165" y="2308873"/>
                  <a:pt x="2824731" y="2316074"/>
                  <a:pt x="2900297" y="2323275"/>
                </a:cubicBezTo>
                <a:cubicBezTo>
                  <a:pt x="2900297" y="2330476"/>
                  <a:pt x="2900297" y="2337677"/>
                  <a:pt x="2900297" y="2344878"/>
                </a:cubicBezTo>
                <a:cubicBezTo>
                  <a:pt x="2774353" y="2355679"/>
                  <a:pt x="2644812" y="2362880"/>
                  <a:pt x="2493680" y="2373682"/>
                </a:cubicBezTo>
                <a:cubicBezTo>
                  <a:pt x="2569246" y="2406086"/>
                  <a:pt x="2626820" y="2431290"/>
                  <a:pt x="2684394" y="2456494"/>
                </a:cubicBezTo>
                <a:cubicBezTo>
                  <a:pt x="2680795" y="2460094"/>
                  <a:pt x="2677197" y="2463695"/>
                  <a:pt x="2677197" y="2470896"/>
                </a:cubicBezTo>
                <a:cubicBezTo>
                  <a:pt x="2554852" y="2452893"/>
                  <a:pt x="2428909" y="2431290"/>
                  <a:pt x="2306564" y="2416888"/>
                </a:cubicBezTo>
                <a:cubicBezTo>
                  <a:pt x="2284974" y="2413288"/>
                  <a:pt x="2263383" y="2424089"/>
                  <a:pt x="2241793" y="2445692"/>
                </a:cubicBezTo>
                <a:cubicBezTo>
                  <a:pt x="2090661" y="2413288"/>
                  <a:pt x="1939529" y="2377282"/>
                  <a:pt x="1784798" y="2348478"/>
                </a:cubicBezTo>
                <a:cubicBezTo>
                  <a:pt x="1669650" y="2323275"/>
                  <a:pt x="1561699" y="2373682"/>
                  <a:pt x="1457345" y="2413288"/>
                </a:cubicBezTo>
                <a:cubicBezTo>
                  <a:pt x="1331402" y="2467295"/>
                  <a:pt x="1205459" y="2521303"/>
                  <a:pt x="1068720" y="2560909"/>
                </a:cubicBezTo>
                <a:cubicBezTo>
                  <a:pt x="1086712" y="2546507"/>
                  <a:pt x="1104704" y="2532105"/>
                  <a:pt x="1126294" y="2514102"/>
                </a:cubicBezTo>
                <a:cubicBezTo>
                  <a:pt x="1050728" y="2514102"/>
                  <a:pt x="978761" y="2514102"/>
                  <a:pt x="892399" y="2514102"/>
                </a:cubicBezTo>
                <a:cubicBezTo>
                  <a:pt x="913989" y="2496099"/>
                  <a:pt x="924785" y="2488898"/>
                  <a:pt x="928383" y="2481697"/>
                </a:cubicBezTo>
                <a:cubicBezTo>
                  <a:pt x="899596" y="2431290"/>
                  <a:pt x="860014" y="2452893"/>
                  <a:pt x="813235" y="2467295"/>
                </a:cubicBezTo>
                <a:cubicBezTo>
                  <a:pt x="766456" y="2478097"/>
                  <a:pt x="716078" y="2478097"/>
                  <a:pt x="640512" y="2481697"/>
                </a:cubicBezTo>
                <a:cubicBezTo>
                  <a:pt x="676496" y="2434891"/>
                  <a:pt x="708882" y="2395285"/>
                  <a:pt x="741267" y="2348478"/>
                </a:cubicBezTo>
                <a:cubicBezTo>
                  <a:pt x="737669" y="2344878"/>
                  <a:pt x="730472" y="2334076"/>
                  <a:pt x="723275" y="2323275"/>
                </a:cubicBezTo>
                <a:cubicBezTo>
                  <a:pt x="770054" y="2298071"/>
                  <a:pt x="816833" y="2276468"/>
                  <a:pt x="881604" y="2244063"/>
                </a:cubicBezTo>
                <a:cubicBezTo>
                  <a:pt x="842022" y="2240463"/>
                  <a:pt x="827628" y="2236862"/>
                  <a:pt x="813235" y="2233262"/>
                </a:cubicBezTo>
                <a:cubicBezTo>
                  <a:pt x="813235" y="2229661"/>
                  <a:pt x="813235" y="2226061"/>
                  <a:pt x="813235" y="2222460"/>
                </a:cubicBezTo>
                <a:cubicBezTo>
                  <a:pt x="834825" y="2218860"/>
                  <a:pt x="856415" y="2215259"/>
                  <a:pt x="881604" y="2208058"/>
                </a:cubicBezTo>
                <a:cubicBezTo>
                  <a:pt x="831227" y="2125246"/>
                  <a:pt x="806038" y="2125246"/>
                  <a:pt x="723275" y="2179254"/>
                </a:cubicBezTo>
                <a:cubicBezTo>
                  <a:pt x="680095" y="2208058"/>
                  <a:pt x="615324" y="2208058"/>
                  <a:pt x="561348" y="2222460"/>
                </a:cubicBezTo>
                <a:cubicBezTo>
                  <a:pt x="561348" y="2215259"/>
                  <a:pt x="557750" y="2211659"/>
                  <a:pt x="554151" y="2204458"/>
                </a:cubicBezTo>
                <a:cubicBezTo>
                  <a:pt x="590135" y="2190056"/>
                  <a:pt x="618922" y="2172053"/>
                  <a:pt x="654906" y="2157651"/>
                </a:cubicBezTo>
                <a:cubicBezTo>
                  <a:pt x="687291" y="2143249"/>
                  <a:pt x="723275" y="2132447"/>
                  <a:pt x="755661" y="2100043"/>
                </a:cubicBezTo>
                <a:cubicBezTo>
                  <a:pt x="708882" y="2096442"/>
                  <a:pt x="662103" y="2096442"/>
                  <a:pt x="618922" y="2089241"/>
                </a:cubicBezTo>
                <a:cubicBezTo>
                  <a:pt x="575742" y="2082040"/>
                  <a:pt x="536159" y="2064038"/>
                  <a:pt x="478585" y="2046035"/>
                </a:cubicBezTo>
                <a:cubicBezTo>
                  <a:pt x="525364" y="2042434"/>
                  <a:pt x="554151" y="2042434"/>
                  <a:pt x="582938" y="2038834"/>
                </a:cubicBezTo>
                <a:cubicBezTo>
                  <a:pt x="582938" y="2035233"/>
                  <a:pt x="582938" y="2031633"/>
                  <a:pt x="582938" y="2028032"/>
                </a:cubicBezTo>
                <a:cubicBezTo>
                  <a:pt x="557750" y="2028032"/>
                  <a:pt x="528962" y="2024432"/>
                  <a:pt x="500175" y="2028032"/>
                </a:cubicBezTo>
                <a:cubicBezTo>
                  <a:pt x="456995" y="2028032"/>
                  <a:pt x="428208" y="2010030"/>
                  <a:pt x="395822" y="1977625"/>
                </a:cubicBezTo>
                <a:cubicBezTo>
                  <a:pt x="374232" y="1948821"/>
                  <a:pt x="320256" y="1952422"/>
                  <a:pt x="277076" y="1941620"/>
                </a:cubicBezTo>
                <a:cubicBezTo>
                  <a:pt x="251887" y="1934419"/>
                  <a:pt x="223100" y="1927218"/>
                  <a:pt x="201510" y="1902014"/>
                </a:cubicBezTo>
                <a:cubicBezTo>
                  <a:pt x="215903" y="1898414"/>
                  <a:pt x="230297" y="1894813"/>
                  <a:pt x="248289" y="1891213"/>
                </a:cubicBezTo>
                <a:cubicBezTo>
                  <a:pt x="223100" y="1880411"/>
                  <a:pt x="205108" y="1873210"/>
                  <a:pt x="187116" y="1862409"/>
                </a:cubicBezTo>
                <a:cubicBezTo>
                  <a:pt x="190714" y="1858808"/>
                  <a:pt x="190714" y="1855208"/>
                  <a:pt x="190714" y="1851607"/>
                </a:cubicBezTo>
                <a:cubicBezTo>
                  <a:pt x="291469" y="1862409"/>
                  <a:pt x="388626" y="1873210"/>
                  <a:pt x="485782" y="1884012"/>
                </a:cubicBezTo>
                <a:cubicBezTo>
                  <a:pt x="449798" y="1840806"/>
                  <a:pt x="439003" y="1772396"/>
                  <a:pt x="374232" y="1793999"/>
                </a:cubicBezTo>
                <a:cubicBezTo>
                  <a:pt x="349043" y="1801200"/>
                  <a:pt x="323855" y="1797599"/>
                  <a:pt x="302264" y="1797599"/>
                </a:cubicBezTo>
                <a:cubicBezTo>
                  <a:pt x="262682" y="1793999"/>
                  <a:pt x="226698" y="1801200"/>
                  <a:pt x="194313" y="1765195"/>
                </a:cubicBezTo>
                <a:cubicBezTo>
                  <a:pt x="179919" y="1750793"/>
                  <a:pt x="133140" y="1757994"/>
                  <a:pt x="100755" y="1757994"/>
                </a:cubicBezTo>
                <a:cubicBezTo>
                  <a:pt x="158329" y="1693184"/>
                  <a:pt x="219502" y="1732790"/>
                  <a:pt x="277076" y="1768795"/>
                </a:cubicBezTo>
                <a:cubicBezTo>
                  <a:pt x="255485" y="1664380"/>
                  <a:pt x="356240" y="1721989"/>
                  <a:pt x="370634" y="1667981"/>
                </a:cubicBezTo>
                <a:cubicBezTo>
                  <a:pt x="334650" y="1574367"/>
                  <a:pt x="259084" y="1545563"/>
                  <a:pt x="147534" y="1574367"/>
                </a:cubicBezTo>
                <a:cubicBezTo>
                  <a:pt x="169124" y="1502357"/>
                  <a:pt x="212305" y="1441148"/>
                  <a:pt x="129542" y="1387141"/>
                </a:cubicBezTo>
                <a:cubicBezTo>
                  <a:pt x="158329" y="1383540"/>
                  <a:pt x="172723" y="1379940"/>
                  <a:pt x="187116" y="1376339"/>
                </a:cubicBezTo>
                <a:cubicBezTo>
                  <a:pt x="190714" y="1372739"/>
                  <a:pt x="194313" y="1365538"/>
                  <a:pt x="197911" y="1361937"/>
                </a:cubicBezTo>
                <a:cubicBezTo>
                  <a:pt x="161927" y="1340334"/>
                  <a:pt x="129542" y="1318731"/>
                  <a:pt x="97157" y="1300728"/>
                </a:cubicBezTo>
                <a:cubicBezTo>
                  <a:pt x="133140" y="1167509"/>
                  <a:pt x="35984" y="1066695"/>
                  <a:pt x="0" y="933476"/>
                </a:cubicBezTo>
                <a:cubicBezTo>
                  <a:pt x="43181" y="933476"/>
                  <a:pt x="86361" y="929875"/>
                  <a:pt x="129542" y="926275"/>
                </a:cubicBezTo>
                <a:cubicBezTo>
                  <a:pt x="118747" y="897471"/>
                  <a:pt x="111550" y="868666"/>
                  <a:pt x="97157" y="832661"/>
                </a:cubicBezTo>
                <a:cubicBezTo>
                  <a:pt x="133140" y="829061"/>
                  <a:pt x="161927" y="821860"/>
                  <a:pt x="190714" y="818259"/>
                </a:cubicBezTo>
                <a:cubicBezTo>
                  <a:pt x="194313" y="807458"/>
                  <a:pt x="194313" y="789455"/>
                  <a:pt x="197911" y="771452"/>
                </a:cubicBezTo>
                <a:cubicBezTo>
                  <a:pt x="201510" y="771452"/>
                  <a:pt x="205108" y="775053"/>
                  <a:pt x="208706" y="778654"/>
                </a:cubicBezTo>
                <a:cubicBezTo>
                  <a:pt x="237493" y="746249"/>
                  <a:pt x="273477" y="717445"/>
                  <a:pt x="287871" y="677839"/>
                </a:cubicBezTo>
                <a:cubicBezTo>
                  <a:pt x="298666" y="645434"/>
                  <a:pt x="284272" y="602228"/>
                  <a:pt x="280674" y="580625"/>
                </a:cubicBezTo>
                <a:cubicBezTo>
                  <a:pt x="302264" y="562623"/>
                  <a:pt x="323855" y="544620"/>
                  <a:pt x="349043" y="530218"/>
                </a:cubicBezTo>
                <a:cubicBezTo>
                  <a:pt x="395822" y="508615"/>
                  <a:pt x="442601" y="490612"/>
                  <a:pt x="489380" y="469009"/>
                </a:cubicBezTo>
                <a:cubicBezTo>
                  <a:pt x="510971" y="461808"/>
                  <a:pt x="528962" y="447406"/>
                  <a:pt x="546954" y="433004"/>
                </a:cubicBezTo>
                <a:cubicBezTo>
                  <a:pt x="532561" y="418602"/>
                  <a:pt x="518167" y="404200"/>
                  <a:pt x="507372" y="389798"/>
                </a:cubicBezTo>
                <a:cubicBezTo>
                  <a:pt x="496577" y="378996"/>
                  <a:pt x="489380" y="360994"/>
                  <a:pt x="478585" y="353793"/>
                </a:cubicBezTo>
                <a:cubicBezTo>
                  <a:pt x="464192" y="342991"/>
                  <a:pt x="442601" y="335790"/>
                  <a:pt x="428208" y="339391"/>
                </a:cubicBezTo>
                <a:cubicBezTo>
                  <a:pt x="370634" y="350192"/>
                  <a:pt x="316658" y="368195"/>
                  <a:pt x="262682" y="386197"/>
                </a:cubicBezTo>
                <a:cubicBezTo>
                  <a:pt x="259084" y="378996"/>
                  <a:pt x="259084" y="371795"/>
                  <a:pt x="255485" y="364594"/>
                </a:cubicBezTo>
                <a:cubicBezTo>
                  <a:pt x="345445" y="332190"/>
                  <a:pt x="435405" y="299785"/>
                  <a:pt x="525364" y="263780"/>
                </a:cubicBezTo>
                <a:cubicBezTo>
                  <a:pt x="543356" y="256579"/>
                  <a:pt x="557750" y="234976"/>
                  <a:pt x="582938" y="209772"/>
                </a:cubicBezTo>
                <a:cubicBezTo>
                  <a:pt x="608127" y="202571"/>
                  <a:pt x="651307" y="195370"/>
                  <a:pt x="694488" y="184568"/>
                </a:cubicBezTo>
                <a:cubicBezTo>
                  <a:pt x="694488" y="180968"/>
                  <a:pt x="694488" y="177367"/>
                  <a:pt x="694488" y="173767"/>
                </a:cubicBezTo>
                <a:cubicBezTo>
                  <a:pt x="626119" y="148563"/>
                  <a:pt x="557750" y="123360"/>
                  <a:pt x="474987" y="94556"/>
                </a:cubicBezTo>
                <a:cubicBezTo>
                  <a:pt x="568545" y="80154"/>
                  <a:pt x="654906" y="65751"/>
                  <a:pt x="737669" y="54950"/>
                </a:cubicBezTo>
                <a:cubicBezTo>
                  <a:pt x="795243" y="44148"/>
                  <a:pt x="856415" y="33347"/>
                  <a:pt x="913989" y="22545"/>
                </a:cubicBezTo>
                <a:cubicBezTo>
                  <a:pt x="921186" y="22545"/>
                  <a:pt x="924785" y="15344"/>
                  <a:pt x="931982" y="15344"/>
                </a:cubicBezTo>
                <a:cubicBezTo>
                  <a:pt x="1083114" y="44148"/>
                  <a:pt x="1234246" y="22545"/>
                  <a:pt x="1388976" y="9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999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62583" y="657293"/>
            <a:ext cx="9466833" cy="3412902"/>
          </a:xfrm>
          <a:custGeom>
            <a:avLst/>
            <a:gdLst>
              <a:gd name="connsiteX0" fmla="*/ 4293213 w 7688263"/>
              <a:gd name="connsiteY0" fmla="*/ 0 h 2771707"/>
              <a:gd name="connsiteX1" fmla="*/ 3894429 w 7688263"/>
              <a:gd name="connsiteY1" fmla="*/ 147374 h 2771707"/>
              <a:gd name="connsiteX2" fmla="*/ 3567498 w 7688263"/>
              <a:gd name="connsiteY2" fmla="*/ 251615 h 2771707"/>
              <a:gd name="connsiteX3" fmla="*/ 3653721 w 7688263"/>
              <a:gd name="connsiteY3" fmla="*/ 273182 h 2771707"/>
              <a:gd name="connsiteX4" fmla="*/ 3589054 w 7688263"/>
              <a:gd name="connsiteY4" fmla="*/ 309127 h 2771707"/>
              <a:gd name="connsiteX5" fmla="*/ 3589054 w 7688263"/>
              <a:gd name="connsiteY5" fmla="*/ 319910 h 2771707"/>
              <a:gd name="connsiteX6" fmla="*/ 3793835 w 7688263"/>
              <a:gd name="connsiteY6" fmla="*/ 348666 h 2771707"/>
              <a:gd name="connsiteX7" fmla="*/ 4171062 w 7688263"/>
              <a:gd name="connsiteY7" fmla="*/ 377422 h 2771707"/>
              <a:gd name="connsiteX8" fmla="*/ 4526735 w 7688263"/>
              <a:gd name="connsiteY8" fmla="*/ 452906 h 2771707"/>
              <a:gd name="connsiteX9" fmla="*/ 4778220 w 7688263"/>
              <a:gd name="connsiteY9" fmla="*/ 539174 h 2771707"/>
              <a:gd name="connsiteX10" fmla="*/ 5274005 w 7688263"/>
              <a:gd name="connsiteY10" fmla="*/ 593092 h 2771707"/>
              <a:gd name="connsiteX11" fmla="*/ 4954259 w 7688263"/>
              <a:gd name="connsiteY11" fmla="*/ 434934 h 2771707"/>
              <a:gd name="connsiteX12" fmla="*/ 5040483 w 7688263"/>
              <a:gd name="connsiteY12" fmla="*/ 478068 h 2771707"/>
              <a:gd name="connsiteX13" fmla="*/ 4796183 w 7688263"/>
              <a:gd name="connsiteY13" fmla="*/ 456501 h 2771707"/>
              <a:gd name="connsiteX14" fmla="*/ 4792590 w 7688263"/>
              <a:gd name="connsiteY14" fmla="*/ 431340 h 2771707"/>
              <a:gd name="connsiteX15" fmla="*/ 5198559 w 7688263"/>
              <a:gd name="connsiteY15" fmla="*/ 406178 h 2771707"/>
              <a:gd name="connsiteX16" fmla="*/ 5011742 w 7688263"/>
              <a:gd name="connsiteY16" fmla="*/ 323505 h 2771707"/>
              <a:gd name="connsiteX17" fmla="*/ 5018927 w 7688263"/>
              <a:gd name="connsiteY17" fmla="*/ 309127 h 2771707"/>
              <a:gd name="connsiteX18" fmla="*/ 5388970 w 7688263"/>
              <a:gd name="connsiteY18" fmla="*/ 363044 h 2771707"/>
              <a:gd name="connsiteX19" fmla="*/ 5453637 w 7688263"/>
              <a:gd name="connsiteY19" fmla="*/ 334288 h 2771707"/>
              <a:gd name="connsiteX20" fmla="*/ 5899125 w 7688263"/>
              <a:gd name="connsiteY20" fmla="*/ 431340 h 2771707"/>
              <a:gd name="connsiteX21" fmla="*/ 6236834 w 7688263"/>
              <a:gd name="connsiteY21" fmla="*/ 363044 h 2771707"/>
              <a:gd name="connsiteX22" fmla="*/ 6621247 w 7688263"/>
              <a:gd name="connsiteY22" fmla="*/ 219264 h 2771707"/>
              <a:gd name="connsiteX23" fmla="*/ 6585320 w 7688263"/>
              <a:gd name="connsiteY23" fmla="*/ 262398 h 2771707"/>
              <a:gd name="connsiteX24" fmla="*/ 6793694 w 7688263"/>
              <a:gd name="connsiteY24" fmla="*/ 269587 h 2771707"/>
              <a:gd name="connsiteX25" fmla="*/ 6761360 w 7688263"/>
              <a:gd name="connsiteY25" fmla="*/ 298343 h 2771707"/>
              <a:gd name="connsiteX26" fmla="*/ 6879918 w 7688263"/>
              <a:gd name="connsiteY26" fmla="*/ 312721 h 2771707"/>
              <a:gd name="connsiteX27" fmla="*/ 7048772 w 7688263"/>
              <a:gd name="connsiteY27" fmla="*/ 294749 h 2771707"/>
              <a:gd name="connsiteX28" fmla="*/ 6951770 w 7688263"/>
              <a:gd name="connsiteY28" fmla="*/ 431340 h 2771707"/>
              <a:gd name="connsiteX29" fmla="*/ 6969734 w 7688263"/>
              <a:gd name="connsiteY29" fmla="*/ 456501 h 2771707"/>
              <a:gd name="connsiteX30" fmla="*/ 6829620 w 7688263"/>
              <a:gd name="connsiteY30" fmla="*/ 524796 h 2771707"/>
              <a:gd name="connsiteX31" fmla="*/ 6833213 w 7688263"/>
              <a:gd name="connsiteY31" fmla="*/ 539174 h 2771707"/>
              <a:gd name="connsiteX32" fmla="*/ 6876325 w 7688263"/>
              <a:gd name="connsiteY32" fmla="*/ 542769 h 2771707"/>
              <a:gd name="connsiteX33" fmla="*/ 6879918 w 7688263"/>
              <a:gd name="connsiteY33" fmla="*/ 553552 h 2771707"/>
              <a:gd name="connsiteX34" fmla="*/ 6811658 w 7688263"/>
              <a:gd name="connsiteY34" fmla="*/ 571525 h 2771707"/>
              <a:gd name="connsiteX35" fmla="*/ 6969734 w 7688263"/>
              <a:gd name="connsiteY35" fmla="*/ 600281 h 2771707"/>
              <a:gd name="connsiteX36" fmla="*/ 7127810 w 7688263"/>
              <a:gd name="connsiteY36" fmla="*/ 557147 h 2771707"/>
              <a:gd name="connsiteX37" fmla="*/ 7134996 w 7688263"/>
              <a:gd name="connsiteY37" fmla="*/ 578714 h 2771707"/>
              <a:gd name="connsiteX38" fmla="*/ 6923030 w 7688263"/>
              <a:gd name="connsiteY38" fmla="*/ 668576 h 2771707"/>
              <a:gd name="connsiteX39" fmla="*/ 7199663 w 7688263"/>
              <a:gd name="connsiteY39" fmla="*/ 718899 h 2771707"/>
              <a:gd name="connsiteX40" fmla="*/ 7196070 w 7688263"/>
              <a:gd name="connsiteY40" fmla="*/ 733277 h 2771707"/>
              <a:gd name="connsiteX41" fmla="*/ 7106254 w 7688263"/>
              <a:gd name="connsiteY41" fmla="*/ 740466 h 2771707"/>
              <a:gd name="connsiteX42" fmla="*/ 7106254 w 7688263"/>
              <a:gd name="connsiteY42" fmla="*/ 751250 h 2771707"/>
              <a:gd name="connsiteX43" fmla="*/ 7185292 w 7688263"/>
              <a:gd name="connsiteY43" fmla="*/ 754844 h 2771707"/>
              <a:gd name="connsiteX44" fmla="*/ 7278702 w 7688263"/>
              <a:gd name="connsiteY44" fmla="*/ 780006 h 2771707"/>
              <a:gd name="connsiteX45" fmla="*/ 7422407 w 7688263"/>
              <a:gd name="connsiteY45" fmla="*/ 837517 h 2771707"/>
              <a:gd name="connsiteX46" fmla="*/ 7508630 w 7688263"/>
              <a:gd name="connsiteY46" fmla="*/ 866273 h 2771707"/>
              <a:gd name="connsiteX47" fmla="*/ 7447556 w 7688263"/>
              <a:gd name="connsiteY47" fmla="*/ 887840 h 2771707"/>
              <a:gd name="connsiteX48" fmla="*/ 7501446 w 7688263"/>
              <a:gd name="connsiteY48" fmla="*/ 913002 h 2771707"/>
              <a:gd name="connsiteX49" fmla="*/ 7497852 w 7688263"/>
              <a:gd name="connsiteY49" fmla="*/ 923785 h 2771707"/>
              <a:gd name="connsiteX50" fmla="*/ 7210441 w 7688263"/>
              <a:gd name="connsiteY50" fmla="*/ 895029 h 2771707"/>
              <a:gd name="connsiteX51" fmla="*/ 7404444 w 7688263"/>
              <a:gd name="connsiteY51" fmla="*/ 984892 h 2771707"/>
              <a:gd name="connsiteX52" fmla="*/ 7487075 w 7688263"/>
              <a:gd name="connsiteY52" fmla="*/ 1010053 h 2771707"/>
              <a:gd name="connsiteX53" fmla="*/ 7591262 w 7688263"/>
              <a:gd name="connsiteY53" fmla="*/ 1020837 h 2771707"/>
              <a:gd name="connsiteX54" fmla="*/ 7415222 w 7688263"/>
              <a:gd name="connsiteY54" fmla="*/ 1013648 h 2771707"/>
              <a:gd name="connsiteX55" fmla="*/ 7318220 w 7688263"/>
              <a:gd name="connsiteY55" fmla="*/ 1103510 h 2771707"/>
              <a:gd name="connsiteX56" fmla="*/ 7544557 w 7688263"/>
              <a:gd name="connsiteY56" fmla="*/ 1200561 h 2771707"/>
              <a:gd name="connsiteX57" fmla="*/ 7558928 w 7688263"/>
              <a:gd name="connsiteY57" fmla="*/ 1391070 h 2771707"/>
              <a:gd name="connsiteX58" fmla="*/ 7501446 w 7688263"/>
              <a:gd name="connsiteY58" fmla="*/ 1401853 h 2771707"/>
              <a:gd name="connsiteX59" fmla="*/ 7494260 w 7688263"/>
              <a:gd name="connsiteY59" fmla="*/ 1416231 h 2771707"/>
              <a:gd name="connsiteX60" fmla="*/ 7591262 w 7688263"/>
              <a:gd name="connsiteY60" fmla="*/ 1477338 h 2771707"/>
              <a:gd name="connsiteX61" fmla="*/ 7688263 w 7688263"/>
              <a:gd name="connsiteY61" fmla="*/ 1840382 h 2771707"/>
              <a:gd name="connsiteX62" fmla="*/ 7562520 w 7688263"/>
              <a:gd name="connsiteY62" fmla="*/ 1854760 h 2771707"/>
              <a:gd name="connsiteX63" fmla="*/ 7594854 w 7688263"/>
              <a:gd name="connsiteY63" fmla="*/ 1944622 h 2771707"/>
              <a:gd name="connsiteX64" fmla="*/ 7523002 w 7688263"/>
              <a:gd name="connsiteY64" fmla="*/ 1955405 h 2771707"/>
              <a:gd name="connsiteX65" fmla="*/ 7447556 w 7688263"/>
              <a:gd name="connsiteY65" fmla="*/ 2027295 h 2771707"/>
              <a:gd name="connsiteX66" fmla="*/ 7415222 w 7688263"/>
              <a:gd name="connsiteY66" fmla="*/ 2203425 h 2771707"/>
              <a:gd name="connsiteX67" fmla="*/ 7142181 w 7688263"/>
              <a:gd name="connsiteY67" fmla="*/ 2336422 h 2771707"/>
              <a:gd name="connsiteX68" fmla="*/ 7231997 w 7688263"/>
              <a:gd name="connsiteY68" fmla="*/ 2444257 h 2771707"/>
              <a:gd name="connsiteX69" fmla="*/ 7264330 w 7688263"/>
              <a:gd name="connsiteY69" fmla="*/ 2437068 h 2771707"/>
              <a:gd name="connsiteX70" fmla="*/ 7429592 w 7688263"/>
              <a:gd name="connsiteY70" fmla="*/ 2390339 h 2771707"/>
              <a:gd name="connsiteX71" fmla="*/ 7436778 w 7688263"/>
              <a:gd name="connsiteY71" fmla="*/ 2411906 h 2771707"/>
              <a:gd name="connsiteX72" fmla="*/ 7163736 w 7688263"/>
              <a:gd name="connsiteY72" fmla="*/ 2512552 h 2771707"/>
              <a:gd name="connsiteX73" fmla="*/ 7109847 w 7688263"/>
              <a:gd name="connsiteY73" fmla="*/ 2566469 h 2771707"/>
              <a:gd name="connsiteX74" fmla="*/ 6998475 w 7688263"/>
              <a:gd name="connsiteY74" fmla="*/ 2591631 h 2771707"/>
              <a:gd name="connsiteX75" fmla="*/ 6998475 w 7688263"/>
              <a:gd name="connsiteY75" fmla="*/ 2602414 h 2771707"/>
              <a:gd name="connsiteX76" fmla="*/ 7199663 w 7688263"/>
              <a:gd name="connsiteY76" fmla="*/ 2674304 h 2771707"/>
              <a:gd name="connsiteX77" fmla="*/ 7203256 w 7688263"/>
              <a:gd name="connsiteY77" fmla="*/ 2688682 h 2771707"/>
              <a:gd name="connsiteX78" fmla="*/ 6926622 w 7688263"/>
              <a:gd name="connsiteY78" fmla="*/ 2721033 h 2771707"/>
              <a:gd name="connsiteX79" fmla="*/ 6768546 w 7688263"/>
              <a:gd name="connsiteY79" fmla="*/ 2753383 h 2771707"/>
              <a:gd name="connsiteX80" fmla="*/ 6567358 w 7688263"/>
              <a:gd name="connsiteY80" fmla="*/ 2749789 h 2771707"/>
              <a:gd name="connsiteX81" fmla="*/ 6312280 w 7688263"/>
              <a:gd name="connsiteY81" fmla="*/ 2771356 h 2771707"/>
              <a:gd name="connsiteX82" fmla="*/ 6139832 w 7688263"/>
              <a:gd name="connsiteY82" fmla="*/ 2731816 h 2771707"/>
              <a:gd name="connsiteX83" fmla="*/ 6021275 w 7688263"/>
              <a:gd name="connsiteY83" fmla="*/ 2706655 h 2771707"/>
              <a:gd name="connsiteX84" fmla="*/ 5794939 w 7688263"/>
              <a:gd name="connsiteY84" fmla="*/ 2638359 h 2771707"/>
              <a:gd name="connsiteX85" fmla="*/ 5410526 w 7688263"/>
              <a:gd name="connsiteY85" fmla="*/ 2329233 h 2771707"/>
              <a:gd name="connsiteX86" fmla="*/ 5374599 w 7688263"/>
              <a:gd name="connsiteY86" fmla="*/ 2192642 h 2771707"/>
              <a:gd name="connsiteX87" fmla="*/ 5342265 w 7688263"/>
              <a:gd name="connsiteY87" fmla="*/ 2038079 h 2771707"/>
              <a:gd name="connsiteX88" fmla="*/ 5241671 w 7688263"/>
              <a:gd name="connsiteY88" fmla="*/ 2185453 h 2771707"/>
              <a:gd name="connsiteX89" fmla="*/ 5166226 w 7688263"/>
              <a:gd name="connsiteY89" fmla="*/ 2189047 h 2771707"/>
              <a:gd name="connsiteX90" fmla="*/ 5155448 w 7688263"/>
              <a:gd name="connsiteY90" fmla="*/ 2286099 h 2771707"/>
              <a:gd name="connsiteX91" fmla="*/ 5133892 w 7688263"/>
              <a:gd name="connsiteY91" fmla="*/ 2372367 h 2771707"/>
              <a:gd name="connsiteX92" fmla="*/ 5065631 w 7688263"/>
              <a:gd name="connsiteY92" fmla="*/ 2289693 h 2771707"/>
              <a:gd name="connsiteX93" fmla="*/ 5029705 w 7688263"/>
              <a:gd name="connsiteY93" fmla="*/ 2192642 h 2771707"/>
              <a:gd name="connsiteX94" fmla="*/ 4842887 w 7688263"/>
              <a:gd name="connsiteY94" fmla="*/ 2196236 h 2771707"/>
              <a:gd name="connsiteX95" fmla="*/ 4911148 w 7688263"/>
              <a:gd name="connsiteY95" fmla="*/ 2109969 h 2771707"/>
              <a:gd name="connsiteX96" fmla="*/ 4796183 w 7688263"/>
              <a:gd name="connsiteY96" fmla="*/ 2084807 h 2771707"/>
              <a:gd name="connsiteX97" fmla="*/ 4810554 w 7688263"/>
              <a:gd name="connsiteY97" fmla="*/ 2059646 h 2771707"/>
              <a:gd name="connsiteX98" fmla="*/ 4706367 w 7688263"/>
              <a:gd name="connsiteY98" fmla="*/ 2023701 h 2771707"/>
              <a:gd name="connsiteX99" fmla="*/ 4444104 w 7688263"/>
              <a:gd name="connsiteY99" fmla="*/ 2002134 h 2771707"/>
              <a:gd name="connsiteX100" fmla="*/ 4171062 w 7688263"/>
              <a:gd name="connsiteY100" fmla="*/ 2002134 h 2771707"/>
              <a:gd name="connsiteX101" fmla="*/ 3765093 w 7688263"/>
              <a:gd name="connsiteY101" fmla="*/ 2030890 h 2771707"/>
              <a:gd name="connsiteX102" fmla="*/ 3578276 w 7688263"/>
              <a:gd name="connsiteY102" fmla="*/ 2034484 h 2771707"/>
              <a:gd name="connsiteX103" fmla="*/ 3499238 w 7688263"/>
              <a:gd name="connsiteY103" fmla="*/ 2059646 h 2771707"/>
              <a:gd name="connsiteX104" fmla="*/ 3305235 w 7688263"/>
              <a:gd name="connsiteY104" fmla="*/ 2063240 h 2771707"/>
              <a:gd name="connsiteX105" fmla="*/ 3247752 w 7688263"/>
              <a:gd name="connsiteY105" fmla="*/ 2063240 h 2771707"/>
              <a:gd name="connsiteX106" fmla="*/ 2809450 w 7688263"/>
              <a:gd name="connsiteY106" fmla="*/ 2117158 h 2771707"/>
              <a:gd name="connsiteX107" fmla="*/ 2662151 w 7688263"/>
              <a:gd name="connsiteY107" fmla="*/ 2156697 h 2771707"/>
              <a:gd name="connsiteX108" fmla="*/ 2550779 w 7688263"/>
              <a:gd name="connsiteY108" fmla="*/ 2156697 h 2771707"/>
              <a:gd name="connsiteX109" fmla="*/ 1742434 w 7688263"/>
              <a:gd name="connsiteY109" fmla="*/ 2325638 h 2771707"/>
              <a:gd name="connsiteX110" fmla="*/ 1314909 w 7688263"/>
              <a:gd name="connsiteY110" fmla="*/ 2455040 h 2771707"/>
              <a:gd name="connsiteX111" fmla="*/ 1056238 w 7688263"/>
              <a:gd name="connsiteY111" fmla="*/ 2570064 h 2771707"/>
              <a:gd name="connsiteX112" fmla="*/ 944866 w 7688263"/>
              <a:gd name="connsiteY112" fmla="*/ 2526930 h 2771707"/>
              <a:gd name="connsiteX113" fmla="*/ 876606 w 7688263"/>
              <a:gd name="connsiteY113" fmla="*/ 2570064 h 2771707"/>
              <a:gd name="connsiteX114" fmla="*/ 811938 w 7688263"/>
              <a:gd name="connsiteY114" fmla="*/ 2595225 h 2771707"/>
              <a:gd name="connsiteX115" fmla="*/ 707751 w 7688263"/>
              <a:gd name="connsiteY115" fmla="*/ 2523335 h 2771707"/>
              <a:gd name="connsiteX116" fmla="*/ 488600 w 7688263"/>
              <a:gd name="connsiteY116" fmla="*/ 2580847 h 2771707"/>
              <a:gd name="connsiteX117" fmla="*/ 352080 w 7688263"/>
              <a:gd name="connsiteY117" fmla="*/ 2663521 h 2771707"/>
              <a:gd name="connsiteX118" fmla="*/ 341302 w 7688263"/>
              <a:gd name="connsiteY118" fmla="*/ 2649143 h 2771707"/>
              <a:gd name="connsiteX119" fmla="*/ 578416 w 7688263"/>
              <a:gd name="connsiteY119" fmla="*/ 2458635 h 2771707"/>
              <a:gd name="connsiteX120" fmla="*/ 826309 w 7688263"/>
              <a:gd name="connsiteY120" fmla="*/ 2300477 h 2771707"/>
              <a:gd name="connsiteX121" fmla="*/ 661047 w 7688263"/>
              <a:gd name="connsiteY121" fmla="*/ 2347205 h 2771707"/>
              <a:gd name="connsiteX122" fmla="*/ 711344 w 7688263"/>
              <a:gd name="connsiteY122" fmla="*/ 2221398 h 2771707"/>
              <a:gd name="connsiteX123" fmla="*/ 686196 w 7688263"/>
              <a:gd name="connsiteY123" fmla="*/ 2210614 h 2771707"/>
              <a:gd name="connsiteX124" fmla="*/ 546083 w 7688263"/>
              <a:gd name="connsiteY124" fmla="*/ 2365178 h 2771707"/>
              <a:gd name="connsiteX125" fmla="*/ 520934 w 7688263"/>
              <a:gd name="connsiteY125" fmla="*/ 2264532 h 2771707"/>
              <a:gd name="connsiteX126" fmla="*/ 485008 w 7688263"/>
              <a:gd name="connsiteY126" fmla="*/ 2232181 h 2771707"/>
              <a:gd name="connsiteX127" fmla="*/ 449081 w 7688263"/>
              <a:gd name="connsiteY127" fmla="*/ 2253748 h 2771707"/>
              <a:gd name="connsiteX128" fmla="*/ 452674 w 7688263"/>
              <a:gd name="connsiteY128" fmla="*/ 2214209 h 2771707"/>
              <a:gd name="connsiteX129" fmla="*/ 104187 w 7688263"/>
              <a:gd name="connsiteY129" fmla="*/ 2214209 h 2771707"/>
              <a:gd name="connsiteX130" fmla="*/ 0 w 7688263"/>
              <a:gd name="connsiteY130" fmla="*/ 2174669 h 2771707"/>
              <a:gd name="connsiteX131" fmla="*/ 39519 w 7688263"/>
              <a:gd name="connsiteY131" fmla="*/ 2153103 h 2771707"/>
              <a:gd name="connsiteX132" fmla="*/ 204781 w 7688263"/>
              <a:gd name="connsiteY132" fmla="*/ 1966189 h 2771707"/>
              <a:gd name="connsiteX133" fmla="*/ 377228 w 7688263"/>
              <a:gd name="connsiteY133" fmla="*/ 1700196 h 2771707"/>
              <a:gd name="connsiteX134" fmla="*/ 398784 w 7688263"/>
              <a:gd name="connsiteY134" fmla="*/ 1671440 h 2771707"/>
              <a:gd name="connsiteX135" fmla="*/ 538897 w 7688263"/>
              <a:gd name="connsiteY135" fmla="*/ 1455771 h 2771707"/>
              <a:gd name="connsiteX136" fmla="*/ 657455 w 7688263"/>
              <a:gd name="connsiteY136" fmla="*/ 1383881 h 2771707"/>
              <a:gd name="connsiteX137" fmla="*/ 955644 w 7688263"/>
              <a:gd name="connsiteY137" fmla="*/ 1276046 h 2771707"/>
              <a:gd name="connsiteX138" fmla="*/ 944866 w 7688263"/>
              <a:gd name="connsiteY138" fmla="*/ 1258073 h 2771707"/>
              <a:gd name="connsiteX139" fmla="*/ 998756 w 7688263"/>
              <a:gd name="connsiteY139" fmla="*/ 1211345 h 2771707"/>
              <a:gd name="connsiteX140" fmla="*/ 1221500 w 7688263"/>
              <a:gd name="connsiteY140" fmla="*/ 1110699 h 2771707"/>
              <a:gd name="connsiteX141" fmla="*/ 1415503 w 7688263"/>
              <a:gd name="connsiteY141" fmla="*/ 974108 h 2771707"/>
              <a:gd name="connsiteX142" fmla="*/ 1616691 w 7688263"/>
              <a:gd name="connsiteY142" fmla="*/ 794384 h 2771707"/>
              <a:gd name="connsiteX143" fmla="*/ 1767582 w 7688263"/>
              <a:gd name="connsiteY143" fmla="*/ 736872 h 2771707"/>
              <a:gd name="connsiteX144" fmla="*/ 1940029 w 7688263"/>
              <a:gd name="connsiteY144" fmla="*/ 593092 h 2771707"/>
              <a:gd name="connsiteX145" fmla="*/ 2062179 w 7688263"/>
              <a:gd name="connsiteY145" fmla="*/ 528391 h 2771707"/>
              <a:gd name="connsiteX146" fmla="*/ 833494 w 7688263"/>
              <a:gd name="connsiteY146" fmla="*/ 1171805 h 2771707"/>
              <a:gd name="connsiteX147" fmla="*/ 815531 w 7688263"/>
              <a:gd name="connsiteY147" fmla="*/ 1146644 h 2771707"/>
              <a:gd name="connsiteX148" fmla="*/ 1052646 w 7688263"/>
              <a:gd name="connsiteY148" fmla="*/ 938163 h 2771707"/>
              <a:gd name="connsiteX149" fmla="*/ 1609506 w 7688263"/>
              <a:gd name="connsiteY149" fmla="*/ 603875 h 2771707"/>
              <a:gd name="connsiteX150" fmla="*/ 2047809 w 7688263"/>
              <a:gd name="connsiteY150" fmla="*/ 463690 h 2771707"/>
              <a:gd name="connsiteX151" fmla="*/ 2234626 w 7688263"/>
              <a:gd name="connsiteY151" fmla="*/ 420556 h 2771707"/>
              <a:gd name="connsiteX152" fmla="*/ 2457370 w 7688263"/>
              <a:gd name="connsiteY152" fmla="*/ 370233 h 2771707"/>
              <a:gd name="connsiteX153" fmla="*/ 2769930 w 7688263"/>
              <a:gd name="connsiteY153" fmla="*/ 341477 h 2771707"/>
              <a:gd name="connsiteX154" fmla="*/ 2371147 w 7688263"/>
              <a:gd name="connsiteY154" fmla="*/ 291154 h 2771707"/>
              <a:gd name="connsiteX155" fmla="*/ 2755560 w 7688263"/>
              <a:gd name="connsiteY155" fmla="*/ 248020 h 2771707"/>
              <a:gd name="connsiteX156" fmla="*/ 3125602 w 7688263"/>
              <a:gd name="connsiteY156" fmla="*/ 222859 h 2771707"/>
              <a:gd name="connsiteX157" fmla="*/ 3125602 w 7688263"/>
              <a:gd name="connsiteY157" fmla="*/ 201292 h 2771707"/>
              <a:gd name="connsiteX158" fmla="*/ 3053749 w 7688263"/>
              <a:gd name="connsiteY158" fmla="*/ 176130 h 2771707"/>
              <a:gd name="connsiteX159" fmla="*/ 3053749 w 7688263"/>
              <a:gd name="connsiteY159" fmla="*/ 150969 h 2771707"/>
              <a:gd name="connsiteX160" fmla="*/ 4293213 w 7688263"/>
              <a:gd name="connsiteY160" fmla="*/ 0 h 277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7688263" h="2771707">
                <a:moveTo>
                  <a:pt x="4293213" y="0"/>
                </a:moveTo>
                <a:cubicBezTo>
                  <a:pt x="4171062" y="64701"/>
                  <a:pt x="4020171" y="57512"/>
                  <a:pt x="3894429" y="147374"/>
                </a:cubicBezTo>
                <a:cubicBezTo>
                  <a:pt x="3854910" y="129402"/>
                  <a:pt x="3700426" y="172536"/>
                  <a:pt x="3567498" y="251615"/>
                </a:cubicBezTo>
                <a:cubicBezTo>
                  <a:pt x="3599832" y="258804"/>
                  <a:pt x="3621388" y="265993"/>
                  <a:pt x="3653721" y="273182"/>
                </a:cubicBezTo>
                <a:cubicBezTo>
                  <a:pt x="3624980" y="287560"/>
                  <a:pt x="3607017" y="298343"/>
                  <a:pt x="3589054" y="309127"/>
                </a:cubicBezTo>
                <a:cubicBezTo>
                  <a:pt x="3589054" y="312721"/>
                  <a:pt x="3589054" y="316316"/>
                  <a:pt x="3589054" y="319910"/>
                </a:cubicBezTo>
                <a:cubicBezTo>
                  <a:pt x="3657314" y="330694"/>
                  <a:pt x="3725574" y="341477"/>
                  <a:pt x="3793835" y="348666"/>
                </a:cubicBezTo>
                <a:cubicBezTo>
                  <a:pt x="3919577" y="359450"/>
                  <a:pt x="4045320" y="363044"/>
                  <a:pt x="4171062" y="377422"/>
                </a:cubicBezTo>
                <a:cubicBezTo>
                  <a:pt x="4293213" y="395395"/>
                  <a:pt x="4411770" y="420556"/>
                  <a:pt x="4526735" y="452906"/>
                </a:cubicBezTo>
                <a:cubicBezTo>
                  <a:pt x="4612958" y="474473"/>
                  <a:pt x="4691996" y="517607"/>
                  <a:pt x="4778220" y="539174"/>
                </a:cubicBezTo>
                <a:cubicBezTo>
                  <a:pt x="4939889" y="575119"/>
                  <a:pt x="5105151" y="614659"/>
                  <a:pt x="5274005" y="593092"/>
                </a:cubicBezTo>
                <a:cubicBezTo>
                  <a:pt x="5248856" y="506824"/>
                  <a:pt x="5151855" y="456501"/>
                  <a:pt x="4954259" y="434934"/>
                </a:cubicBezTo>
                <a:cubicBezTo>
                  <a:pt x="4990186" y="452906"/>
                  <a:pt x="5008149" y="463690"/>
                  <a:pt x="5040483" y="478068"/>
                </a:cubicBezTo>
                <a:cubicBezTo>
                  <a:pt x="4947074" y="470879"/>
                  <a:pt x="4871629" y="463690"/>
                  <a:pt x="4796183" y="456501"/>
                </a:cubicBezTo>
                <a:cubicBezTo>
                  <a:pt x="4796183" y="449312"/>
                  <a:pt x="4796183" y="442123"/>
                  <a:pt x="4792590" y="431340"/>
                </a:cubicBezTo>
                <a:cubicBezTo>
                  <a:pt x="4921926" y="424151"/>
                  <a:pt x="5051261" y="416962"/>
                  <a:pt x="5198559" y="406178"/>
                </a:cubicBezTo>
                <a:cubicBezTo>
                  <a:pt x="5123114" y="373828"/>
                  <a:pt x="5069224" y="348666"/>
                  <a:pt x="5011742" y="323505"/>
                </a:cubicBezTo>
                <a:cubicBezTo>
                  <a:pt x="5015334" y="319910"/>
                  <a:pt x="5015334" y="312721"/>
                  <a:pt x="5018927" y="309127"/>
                </a:cubicBezTo>
                <a:cubicBezTo>
                  <a:pt x="5141077" y="327099"/>
                  <a:pt x="5263227" y="348666"/>
                  <a:pt x="5388970" y="363044"/>
                </a:cubicBezTo>
                <a:cubicBezTo>
                  <a:pt x="5410526" y="366639"/>
                  <a:pt x="5432081" y="355855"/>
                  <a:pt x="5453637" y="334288"/>
                </a:cubicBezTo>
                <a:cubicBezTo>
                  <a:pt x="5600936" y="366639"/>
                  <a:pt x="5751827" y="402584"/>
                  <a:pt x="5899125" y="431340"/>
                </a:cubicBezTo>
                <a:cubicBezTo>
                  <a:pt x="6021275" y="456501"/>
                  <a:pt x="6129054" y="406178"/>
                  <a:pt x="6236834" y="363044"/>
                </a:cubicBezTo>
                <a:cubicBezTo>
                  <a:pt x="6362576" y="312721"/>
                  <a:pt x="6488319" y="258804"/>
                  <a:pt x="6621247" y="219264"/>
                </a:cubicBezTo>
                <a:cubicBezTo>
                  <a:pt x="6606876" y="233642"/>
                  <a:pt x="6592506" y="251615"/>
                  <a:pt x="6585320" y="262398"/>
                </a:cubicBezTo>
                <a:cubicBezTo>
                  <a:pt x="6642803" y="262398"/>
                  <a:pt x="6714656" y="265993"/>
                  <a:pt x="6793694" y="269587"/>
                </a:cubicBezTo>
                <a:cubicBezTo>
                  <a:pt x="6779324" y="283965"/>
                  <a:pt x="6768546" y="291154"/>
                  <a:pt x="6761360" y="298343"/>
                </a:cubicBezTo>
                <a:cubicBezTo>
                  <a:pt x="6793694" y="345072"/>
                  <a:pt x="6833213" y="327099"/>
                  <a:pt x="6879918" y="312721"/>
                </a:cubicBezTo>
                <a:cubicBezTo>
                  <a:pt x="6923030" y="298343"/>
                  <a:pt x="6976919" y="301938"/>
                  <a:pt x="7048772" y="294749"/>
                </a:cubicBezTo>
                <a:cubicBezTo>
                  <a:pt x="7012846" y="345072"/>
                  <a:pt x="6984104" y="384611"/>
                  <a:pt x="6951770" y="431340"/>
                </a:cubicBezTo>
                <a:cubicBezTo>
                  <a:pt x="6951770" y="434934"/>
                  <a:pt x="6962548" y="445717"/>
                  <a:pt x="6969734" y="456501"/>
                </a:cubicBezTo>
                <a:cubicBezTo>
                  <a:pt x="6919436" y="481662"/>
                  <a:pt x="6876325" y="503229"/>
                  <a:pt x="6829620" y="524796"/>
                </a:cubicBezTo>
                <a:cubicBezTo>
                  <a:pt x="6829620" y="528391"/>
                  <a:pt x="6833213" y="535580"/>
                  <a:pt x="6833213" y="539174"/>
                </a:cubicBezTo>
                <a:cubicBezTo>
                  <a:pt x="6847584" y="539174"/>
                  <a:pt x="6861954" y="539174"/>
                  <a:pt x="6876325" y="542769"/>
                </a:cubicBezTo>
                <a:cubicBezTo>
                  <a:pt x="6876325" y="546363"/>
                  <a:pt x="6879918" y="549958"/>
                  <a:pt x="6879918" y="553552"/>
                </a:cubicBezTo>
                <a:cubicBezTo>
                  <a:pt x="6858362" y="560741"/>
                  <a:pt x="6833213" y="564336"/>
                  <a:pt x="6811658" y="571525"/>
                </a:cubicBezTo>
                <a:cubicBezTo>
                  <a:pt x="6861954" y="654198"/>
                  <a:pt x="6883510" y="650604"/>
                  <a:pt x="6969734" y="600281"/>
                </a:cubicBezTo>
                <a:cubicBezTo>
                  <a:pt x="7012846" y="571525"/>
                  <a:pt x="7073920" y="571525"/>
                  <a:pt x="7127810" y="557147"/>
                </a:cubicBezTo>
                <a:cubicBezTo>
                  <a:pt x="7131403" y="564336"/>
                  <a:pt x="7134996" y="571525"/>
                  <a:pt x="7134996" y="578714"/>
                </a:cubicBezTo>
                <a:cubicBezTo>
                  <a:pt x="7070328" y="607470"/>
                  <a:pt x="7002068" y="636226"/>
                  <a:pt x="6923030" y="668576"/>
                </a:cubicBezTo>
                <a:cubicBezTo>
                  <a:pt x="7023624" y="686549"/>
                  <a:pt x="7109847" y="704521"/>
                  <a:pt x="7199663" y="718899"/>
                </a:cubicBezTo>
                <a:cubicBezTo>
                  <a:pt x="7196070" y="722494"/>
                  <a:pt x="7196070" y="729683"/>
                  <a:pt x="7196070" y="733277"/>
                </a:cubicBezTo>
                <a:cubicBezTo>
                  <a:pt x="7167330" y="736872"/>
                  <a:pt x="7138588" y="736872"/>
                  <a:pt x="7106254" y="740466"/>
                </a:cubicBezTo>
                <a:cubicBezTo>
                  <a:pt x="7106254" y="744061"/>
                  <a:pt x="7106254" y="747655"/>
                  <a:pt x="7106254" y="751250"/>
                </a:cubicBezTo>
                <a:cubicBezTo>
                  <a:pt x="7134996" y="751250"/>
                  <a:pt x="7160144" y="747655"/>
                  <a:pt x="7185292" y="754844"/>
                </a:cubicBezTo>
                <a:cubicBezTo>
                  <a:pt x="7217626" y="758439"/>
                  <a:pt x="7267924" y="758439"/>
                  <a:pt x="7278702" y="780006"/>
                </a:cubicBezTo>
                <a:cubicBezTo>
                  <a:pt x="7311035" y="844706"/>
                  <a:pt x="7372110" y="823139"/>
                  <a:pt x="7422407" y="837517"/>
                </a:cubicBezTo>
                <a:cubicBezTo>
                  <a:pt x="7443963" y="844706"/>
                  <a:pt x="7469112" y="851895"/>
                  <a:pt x="7508630" y="866273"/>
                </a:cubicBezTo>
                <a:cubicBezTo>
                  <a:pt x="7479890" y="877057"/>
                  <a:pt x="7465519" y="880651"/>
                  <a:pt x="7447556" y="887840"/>
                </a:cubicBezTo>
                <a:cubicBezTo>
                  <a:pt x="7465519" y="898624"/>
                  <a:pt x="7483482" y="905813"/>
                  <a:pt x="7501446" y="913002"/>
                </a:cubicBezTo>
                <a:cubicBezTo>
                  <a:pt x="7501446" y="916596"/>
                  <a:pt x="7501446" y="920191"/>
                  <a:pt x="7497852" y="923785"/>
                </a:cubicBezTo>
                <a:cubicBezTo>
                  <a:pt x="7400852" y="913002"/>
                  <a:pt x="7307442" y="905813"/>
                  <a:pt x="7210441" y="895029"/>
                </a:cubicBezTo>
                <a:cubicBezTo>
                  <a:pt x="7293072" y="981297"/>
                  <a:pt x="7293072" y="981297"/>
                  <a:pt x="7404444" y="984892"/>
                </a:cubicBezTo>
                <a:cubicBezTo>
                  <a:pt x="7433185" y="984892"/>
                  <a:pt x="7461926" y="1006459"/>
                  <a:pt x="7487075" y="1010053"/>
                </a:cubicBezTo>
                <a:cubicBezTo>
                  <a:pt x="7523002" y="1017242"/>
                  <a:pt x="7555335" y="1017242"/>
                  <a:pt x="7591262" y="1020837"/>
                </a:cubicBezTo>
                <a:cubicBezTo>
                  <a:pt x="7533779" y="1085538"/>
                  <a:pt x="7476297" y="1045998"/>
                  <a:pt x="7415222" y="1013648"/>
                </a:cubicBezTo>
                <a:cubicBezTo>
                  <a:pt x="7440370" y="1114294"/>
                  <a:pt x="7339776" y="1060376"/>
                  <a:pt x="7318220" y="1103510"/>
                </a:cubicBezTo>
                <a:cubicBezTo>
                  <a:pt x="7357740" y="1207750"/>
                  <a:pt x="7433185" y="1236506"/>
                  <a:pt x="7544557" y="1200561"/>
                </a:cubicBezTo>
                <a:cubicBezTo>
                  <a:pt x="7515816" y="1276046"/>
                  <a:pt x="7479890" y="1337152"/>
                  <a:pt x="7558928" y="1391070"/>
                </a:cubicBezTo>
                <a:cubicBezTo>
                  <a:pt x="7533779" y="1394664"/>
                  <a:pt x="7519408" y="1398259"/>
                  <a:pt x="7501446" y="1401853"/>
                </a:cubicBezTo>
                <a:cubicBezTo>
                  <a:pt x="7497852" y="1405448"/>
                  <a:pt x="7497852" y="1412637"/>
                  <a:pt x="7494260" y="1416231"/>
                </a:cubicBezTo>
                <a:cubicBezTo>
                  <a:pt x="7530186" y="1437798"/>
                  <a:pt x="7562520" y="1459365"/>
                  <a:pt x="7591262" y="1477338"/>
                </a:cubicBezTo>
                <a:cubicBezTo>
                  <a:pt x="7555335" y="1610334"/>
                  <a:pt x="7655929" y="1703791"/>
                  <a:pt x="7688263" y="1840382"/>
                </a:cubicBezTo>
                <a:cubicBezTo>
                  <a:pt x="7648744" y="1843976"/>
                  <a:pt x="7605632" y="1847571"/>
                  <a:pt x="7562520" y="1854760"/>
                </a:cubicBezTo>
                <a:cubicBezTo>
                  <a:pt x="7569706" y="1876326"/>
                  <a:pt x="7580484" y="1908677"/>
                  <a:pt x="7594854" y="1944622"/>
                </a:cubicBezTo>
                <a:cubicBezTo>
                  <a:pt x="7558928" y="1948216"/>
                  <a:pt x="7530186" y="1951811"/>
                  <a:pt x="7523002" y="1955405"/>
                </a:cubicBezTo>
                <a:cubicBezTo>
                  <a:pt x="7490668" y="1984161"/>
                  <a:pt x="7472704" y="2009323"/>
                  <a:pt x="7447556" y="2027295"/>
                </a:cubicBezTo>
                <a:cubicBezTo>
                  <a:pt x="7408036" y="2052457"/>
                  <a:pt x="7390074" y="2156697"/>
                  <a:pt x="7415222" y="2203425"/>
                </a:cubicBezTo>
                <a:cubicBezTo>
                  <a:pt x="7328998" y="2246559"/>
                  <a:pt x="7239182" y="2289693"/>
                  <a:pt x="7142181" y="2336422"/>
                </a:cubicBezTo>
                <a:cubicBezTo>
                  <a:pt x="7170922" y="2372367"/>
                  <a:pt x="7199663" y="2408312"/>
                  <a:pt x="7231997" y="2444257"/>
                </a:cubicBezTo>
                <a:cubicBezTo>
                  <a:pt x="7239182" y="2447851"/>
                  <a:pt x="7253553" y="2440662"/>
                  <a:pt x="7264330" y="2437068"/>
                </a:cubicBezTo>
                <a:cubicBezTo>
                  <a:pt x="7321813" y="2422690"/>
                  <a:pt x="7375703" y="2404717"/>
                  <a:pt x="7429592" y="2390339"/>
                </a:cubicBezTo>
                <a:cubicBezTo>
                  <a:pt x="7429592" y="2397528"/>
                  <a:pt x="7433185" y="2404717"/>
                  <a:pt x="7436778" y="2411906"/>
                </a:cubicBezTo>
                <a:cubicBezTo>
                  <a:pt x="7343369" y="2444257"/>
                  <a:pt x="7253553" y="2476607"/>
                  <a:pt x="7163736" y="2512552"/>
                </a:cubicBezTo>
                <a:cubicBezTo>
                  <a:pt x="7145774" y="2519741"/>
                  <a:pt x="7134996" y="2541308"/>
                  <a:pt x="7109847" y="2566469"/>
                </a:cubicBezTo>
                <a:cubicBezTo>
                  <a:pt x="7084698" y="2570064"/>
                  <a:pt x="7041586" y="2580847"/>
                  <a:pt x="6998475" y="2591631"/>
                </a:cubicBezTo>
                <a:cubicBezTo>
                  <a:pt x="6998475" y="2595225"/>
                  <a:pt x="6998475" y="2598820"/>
                  <a:pt x="6998475" y="2602414"/>
                </a:cubicBezTo>
                <a:cubicBezTo>
                  <a:pt x="7066735" y="2627576"/>
                  <a:pt x="7131403" y="2649143"/>
                  <a:pt x="7199663" y="2674304"/>
                </a:cubicBezTo>
                <a:cubicBezTo>
                  <a:pt x="7203256" y="2681493"/>
                  <a:pt x="7203256" y="2685088"/>
                  <a:pt x="7203256" y="2688682"/>
                </a:cubicBezTo>
                <a:cubicBezTo>
                  <a:pt x="7109847" y="2699466"/>
                  <a:pt x="7016438" y="2706655"/>
                  <a:pt x="6926622" y="2721033"/>
                </a:cubicBezTo>
                <a:cubicBezTo>
                  <a:pt x="6872732" y="2728222"/>
                  <a:pt x="6808064" y="2771356"/>
                  <a:pt x="6768546" y="2753383"/>
                </a:cubicBezTo>
                <a:cubicBezTo>
                  <a:pt x="6696692" y="2721033"/>
                  <a:pt x="6632025" y="2753383"/>
                  <a:pt x="6567358" y="2749789"/>
                </a:cubicBezTo>
                <a:cubicBezTo>
                  <a:pt x="6481134" y="2749789"/>
                  <a:pt x="6398503" y="2774950"/>
                  <a:pt x="6312280" y="2771356"/>
                </a:cubicBezTo>
                <a:cubicBezTo>
                  <a:pt x="6254797" y="2771356"/>
                  <a:pt x="6197315" y="2746194"/>
                  <a:pt x="6139832" y="2731816"/>
                </a:cubicBezTo>
                <a:cubicBezTo>
                  <a:pt x="6100314" y="2721033"/>
                  <a:pt x="6060794" y="2717438"/>
                  <a:pt x="6021275" y="2706655"/>
                </a:cubicBezTo>
                <a:cubicBezTo>
                  <a:pt x="5945830" y="2685088"/>
                  <a:pt x="5870384" y="2667115"/>
                  <a:pt x="5794939" y="2638359"/>
                </a:cubicBezTo>
                <a:cubicBezTo>
                  <a:pt x="5633270" y="2580847"/>
                  <a:pt x="5500342" y="2476607"/>
                  <a:pt x="5410526" y="2329233"/>
                </a:cubicBezTo>
                <a:cubicBezTo>
                  <a:pt x="5388970" y="2293288"/>
                  <a:pt x="5385377" y="2239370"/>
                  <a:pt x="5374599" y="2192642"/>
                </a:cubicBezTo>
                <a:cubicBezTo>
                  <a:pt x="5363821" y="2149508"/>
                  <a:pt x="5356636" y="2106374"/>
                  <a:pt x="5342265" y="2038079"/>
                </a:cubicBezTo>
                <a:cubicBezTo>
                  <a:pt x="5302746" y="2095591"/>
                  <a:pt x="5270412" y="2142319"/>
                  <a:pt x="5241671" y="2185453"/>
                </a:cubicBezTo>
                <a:cubicBezTo>
                  <a:pt x="5209337" y="2185453"/>
                  <a:pt x="5169818" y="2178264"/>
                  <a:pt x="5166226" y="2189047"/>
                </a:cubicBezTo>
                <a:cubicBezTo>
                  <a:pt x="5151855" y="2217803"/>
                  <a:pt x="5148262" y="2257343"/>
                  <a:pt x="5155448" y="2286099"/>
                </a:cubicBezTo>
                <a:cubicBezTo>
                  <a:pt x="5162633" y="2322044"/>
                  <a:pt x="5180596" y="2354394"/>
                  <a:pt x="5133892" y="2372367"/>
                </a:cubicBezTo>
                <a:cubicBezTo>
                  <a:pt x="5108743" y="2340016"/>
                  <a:pt x="5083595" y="2307666"/>
                  <a:pt x="5065631" y="2289693"/>
                </a:cubicBezTo>
                <a:cubicBezTo>
                  <a:pt x="5051261" y="2246559"/>
                  <a:pt x="5044076" y="2192642"/>
                  <a:pt x="5029705" y="2192642"/>
                </a:cubicBezTo>
                <a:cubicBezTo>
                  <a:pt x="4968630" y="2185453"/>
                  <a:pt x="4907555" y="2192642"/>
                  <a:pt x="4842887" y="2196236"/>
                </a:cubicBezTo>
                <a:cubicBezTo>
                  <a:pt x="4860851" y="2174669"/>
                  <a:pt x="4882407" y="2142319"/>
                  <a:pt x="4911148" y="2109969"/>
                </a:cubicBezTo>
                <a:cubicBezTo>
                  <a:pt x="4871629" y="2099185"/>
                  <a:pt x="4832109" y="2091996"/>
                  <a:pt x="4796183" y="2084807"/>
                </a:cubicBezTo>
                <a:cubicBezTo>
                  <a:pt x="4799776" y="2077618"/>
                  <a:pt x="4806961" y="2070429"/>
                  <a:pt x="4810554" y="2059646"/>
                </a:cubicBezTo>
                <a:cubicBezTo>
                  <a:pt x="4778220" y="2045268"/>
                  <a:pt x="4756664" y="2020106"/>
                  <a:pt x="4706367" y="2023701"/>
                </a:cubicBezTo>
                <a:cubicBezTo>
                  <a:pt x="4620143" y="2034484"/>
                  <a:pt x="4533920" y="2005728"/>
                  <a:pt x="4444104" y="2002134"/>
                </a:cubicBezTo>
                <a:cubicBezTo>
                  <a:pt x="4354288" y="1998539"/>
                  <a:pt x="4264471" y="1998539"/>
                  <a:pt x="4171062" y="2002134"/>
                </a:cubicBezTo>
                <a:cubicBezTo>
                  <a:pt x="4038135" y="2009323"/>
                  <a:pt x="3901614" y="2020106"/>
                  <a:pt x="3765093" y="2030890"/>
                </a:cubicBezTo>
                <a:cubicBezTo>
                  <a:pt x="3704018" y="2034484"/>
                  <a:pt x="3642943" y="2052457"/>
                  <a:pt x="3578276" y="2034484"/>
                </a:cubicBezTo>
                <a:cubicBezTo>
                  <a:pt x="3556720" y="2027295"/>
                  <a:pt x="3524386" y="2048862"/>
                  <a:pt x="3499238" y="2059646"/>
                </a:cubicBezTo>
                <a:cubicBezTo>
                  <a:pt x="3434570" y="2084807"/>
                  <a:pt x="3369902" y="2106374"/>
                  <a:pt x="3305235" y="2063240"/>
                </a:cubicBezTo>
                <a:cubicBezTo>
                  <a:pt x="3290864" y="2056051"/>
                  <a:pt x="3265716" y="2063240"/>
                  <a:pt x="3247752" y="2063240"/>
                </a:cubicBezTo>
                <a:cubicBezTo>
                  <a:pt x="3100454" y="2081213"/>
                  <a:pt x="2953155" y="2099185"/>
                  <a:pt x="2809450" y="2117158"/>
                </a:cubicBezTo>
                <a:cubicBezTo>
                  <a:pt x="2762745" y="2124347"/>
                  <a:pt x="2719633" y="2142319"/>
                  <a:pt x="2662151" y="2156697"/>
                </a:cubicBezTo>
                <a:cubicBezTo>
                  <a:pt x="2633410" y="2156697"/>
                  <a:pt x="2590298" y="2149508"/>
                  <a:pt x="2550779" y="2156697"/>
                </a:cubicBezTo>
                <a:cubicBezTo>
                  <a:pt x="2281331" y="2210614"/>
                  <a:pt x="2011882" y="2260937"/>
                  <a:pt x="1742434" y="2325638"/>
                </a:cubicBezTo>
                <a:cubicBezTo>
                  <a:pt x="1598728" y="2357989"/>
                  <a:pt x="1462207" y="2422690"/>
                  <a:pt x="1314909" y="2455040"/>
                </a:cubicBezTo>
                <a:cubicBezTo>
                  <a:pt x="1217907" y="2476607"/>
                  <a:pt x="1128091" y="2501769"/>
                  <a:pt x="1056238" y="2570064"/>
                </a:cubicBezTo>
                <a:cubicBezTo>
                  <a:pt x="1031090" y="2501769"/>
                  <a:pt x="1013126" y="2494580"/>
                  <a:pt x="944866" y="2526930"/>
                </a:cubicBezTo>
                <a:cubicBezTo>
                  <a:pt x="919718" y="2537713"/>
                  <a:pt x="898162" y="2555686"/>
                  <a:pt x="876606" y="2570064"/>
                </a:cubicBezTo>
                <a:cubicBezTo>
                  <a:pt x="855050" y="2580847"/>
                  <a:pt x="833494" y="2588036"/>
                  <a:pt x="811938" y="2595225"/>
                </a:cubicBezTo>
                <a:cubicBezTo>
                  <a:pt x="815531" y="2541308"/>
                  <a:pt x="768826" y="2505363"/>
                  <a:pt x="707751" y="2523335"/>
                </a:cubicBezTo>
                <a:cubicBezTo>
                  <a:pt x="635899" y="2541308"/>
                  <a:pt x="560453" y="2555686"/>
                  <a:pt x="488600" y="2580847"/>
                </a:cubicBezTo>
                <a:cubicBezTo>
                  <a:pt x="441896" y="2598820"/>
                  <a:pt x="398784" y="2634765"/>
                  <a:pt x="352080" y="2663521"/>
                </a:cubicBezTo>
                <a:cubicBezTo>
                  <a:pt x="348487" y="2656332"/>
                  <a:pt x="344894" y="2652737"/>
                  <a:pt x="341302" y="2649143"/>
                </a:cubicBezTo>
                <a:cubicBezTo>
                  <a:pt x="420340" y="2584442"/>
                  <a:pt x="502971" y="2523335"/>
                  <a:pt x="578416" y="2458635"/>
                </a:cubicBezTo>
                <a:cubicBezTo>
                  <a:pt x="653862" y="2393934"/>
                  <a:pt x="776012" y="2401123"/>
                  <a:pt x="826309" y="2300477"/>
                </a:cubicBezTo>
                <a:cubicBezTo>
                  <a:pt x="768826" y="2314855"/>
                  <a:pt x="718530" y="2329233"/>
                  <a:pt x="661047" y="2347205"/>
                </a:cubicBezTo>
                <a:cubicBezTo>
                  <a:pt x="679010" y="2300477"/>
                  <a:pt x="693381" y="2260937"/>
                  <a:pt x="711344" y="2221398"/>
                </a:cubicBezTo>
                <a:cubicBezTo>
                  <a:pt x="704159" y="2217803"/>
                  <a:pt x="693381" y="2214209"/>
                  <a:pt x="686196" y="2210614"/>
                </a:cubicBezTo>
                <a:cubicBezTo>
                  <a:pt x="643084" y="2257343"/>
                  <a:pt x="599972" y="2304071"/>
                  <a:pt x="546083" y="2365178"/>
                </a:cubicBezTo>
                <a:cubicBezTo>
                  <a:pt x="538897" y="2332827"/>
                  <a:pt x="531712" y="2304071"/>
                  <a:pt x="520934" y="2264532"/>
                </a:cubicBezTo>
                <a:cubicBezTo>
                  <a:pt x="517341" y="2260937"/>
                  <a:pt x="502971" y="2246559"/>
                  <a:pt x="485008" y="2232181"/>
                </a:cubicBezTo>
                <a:cubicBezTo>
                  <a:pt x="474230" y="2239370"/>
                  <a:pt x="463452" y="2246559"/>
                  <a:pt x="449081" y="2253748"/>
                </a:cubicBezTo>
                <a:cubicBezTo>
                  <a:pt x="452674" y="2239370"/>
                  <a:pt x="452674" y="2224992"/>
                  <a:pt x="452674" y="2214209"/>
                </a:cubicBezTo>
                <a:cubicBezTo>
                  <a:pt x="337709" y="2214209"/>
                  <a:pt x="222744" y="2214209"/>
                  <a:pt x="104187" y="2214209"/>
                </a:cubicBezTo>
                <a:cubicBezTo>
                  <a:pt x="107780" y="2142319"/>
                  <a:pt x="46705" y="2203425"/>
                  <a:pt x="0" y="2174669"/>
                </a:cubicBezTo>
                <a:cubicBezTo>
                  <a:pt x="17963" y="2163886"/>
                  <a:pt x="32334" y="2163886"/>
                  <a:pt x="39519" y="2153103"/>
                </a:cubicBezTo>
                <a:cubicBezTo>
                  <a:pt x="93409" y="2091996"/>
                  <a:pt x="165262" y="2045268"/>
                  <a:pt x="204781" y="1966189"/>
                </a:cubicBezTo>
                <a:cubicBezTo>
                  <a:pt x="247893" y="1872732"/>
                  <a:pt x="319746" y="1790059"/>
                  <a:pt x="377228" y="1700196"/>
                </a:cubicBezTo>
                <a:cubicBezTo>
                  <a:pt x="384413" y="1689413"/>
                  <a:pt x="398784" y="1682224"/>
                  <a:pt x="398784" y="1671440"/>
                </a:cubicBezTo>
                <a:cubicBezTo>
                  <a:pt x="384413" y="1563605"/>
                  <a:pt x="477822" y="1516877"/>
                  <a:pt x="538897" y="1455771"/>
                </a:cubicBezTo>
                <a:cubicBezTo>
                  <a:pt x="567638" y="1423420"/>
                  <a:pt x="614343" y="1401853"/>
                  <a:pt x="657455" y="1383881"/>
                </a:cubicBezTo>
                <a:cubicBezTo>
                  <a:pt x="754456" y="1344341"/>
                  <a:pt x="855050" y="1311991"/>
                  <a:pt x="955644" y="1276046"/>
                </a:cubicBezTo>
                <a:cubicBezTo>
                  <a:pt x="952051" y="1268857"/>
                  <a:pt x="948459" y="1261668"/>
                  <a:pt x="944866" y="1258073"/>
                </a:cubicBezTo>
                <a:cubicBezTo>
                  <a:pt x="962830" y="1240101"/>
                  <a:pt x="977200" y="1222128"/>
                  <a:pt x="998756" y="1211345"/>
                </a:cubicBezTo>
                <a:cubicBezTo>
                  <a:pt x="1070609" y="1175400"/>
                  <a:pt x="1149647" y="1150239"/>
                  <a:pt x="1221500" y="1110699"/>
                </a:cubicBezTo>
                <a:cubicBezTo>
                  <a:pt x="1289760" y="1071160"/>
                  <a:pt x="1354428" y="1024431"/>
                  <a:pt x="1415503" y="974108"/>
                </a:cubicBezTo>
                <a:cubicBezTo>
                  <a:pt x="1483763" y="920191"/>
                  <a:pt x="1544838" y="848301"/>
                  <a:pt x="1616691" y="794384"/>
                </a:cubicBezTo>
                <a:cubicBezTo>
                  <a:pt x="1656210" y="765628"/>
                  <a:pt x="1713693" y="758439"/>
                  <a:pt x="1767582" y="736872"/>
                </a:cubicBezTo>
                <a:cubicBezTo>
                  <a:pt x="1785545" y="650604"/>
                  <a:pt x="1868176" y="629037"/>
                  <a:pt x="1940029" y="593092"/>
                </a:cubicBezTo>
                <a:cubicBezTo>
                  <a:pt x="1983141" y="575119"/>
                  <a:pt x="2022660" y="553552"/>
                  <a:pt x="2062179" y="528391"/>
                </a:cubicBezTo>
                <a:cubicBezTo>
                  <a:pt x="1591543" y="618253"/>
                  <a:pt x="1203537" y="877057"/>
                  <a:pt x="833494" y="1171805"/>
                </a:cubicBezTo>
                <a:cubicBezTo>
                  <a:pt x="826309" y="1161022"/>
                  <a:pt x="819124" y="1153833"/>
                  <a:pt x="815531" y="1146644"/>
                </a:cubicBezTo>
                <a:cubicBezTo>
                  <a:pt x="894569" y="1074754"/>
                  <a:pt x="966422" y="995675"/>
                  <a:pt x="1052646" y="938163"/>
                </a:cubicBezTo>
                <a:cubicBezTo>
                  <a:pt x="1232278" y="819545"/>
                  <a:pt x="1415503" y="697332"/>
                  <a:pt x="1609506" y="603875"/>
                </a:cubicBezTo>
                <a:cubicBezTo>
                  <a:pt x="1742434" y="535580"/>
                  <a:pt x="1900510" y="506824"/>
                  <a:pt x="2047809" y="463690"/>
                </a:cubicBezTo>
                <a:cubicBezTo>
                  <a:pt x="2108883" y="445717"/>
                  <a:pt x="2169958" y="434934"/>
                  <a:pt x="2234626" y="420556"/>
                </a:cubicBezTo>
                <a:cubicBezTo>
                  <a:pt x="2306479" y="406178"/>
                  <a:pt x="2381925" y="395395"/>
                  <a:pt x="2457370" y="370233"/>
                </a:cubicBezTo>
                <a:cubicBezTo>
                  <a:pt x="2554372" y="337883"/>
                  <a:pt x="2665744" y="352261"/>
                  <a:pt x="2769930" y="341477"/>
                </a:cubicBezTo>
                <a:cubicBezTo>
                  <a:pt x="2644188" y="273182"/>
                  <a:pt x="2504075" y="323505"/>
                  <a:pt x="2371147" y="291154"/>
                </a:cubicBezTo>
                <a:cubicBezTo>
                  <a:pt x="2496889" y="276776"/>
                  <a:pt x="2626225" y="262398"/>
                  <a:pt x="2755560" y="248020"/>
                </a:cubicBezTo>
                <a:cubicBezTo>
                  <a:pt x="2877710" y="233642"/>
                  <a:pt x="2999860" y="190508"/>
                  <a:pt x="3125602" y="222859"/>
                </a:cubicBezTo>
                <a:cubicBezTo>
                  <a:pt x="3125602" y="215670"/>
                  <a:pt x="3125602" y="208481"/>
                  <a:pt x="3125602" y="201292"/>
                </a:cubicBezTo>
                <a:cubicBezTo>
                  <a:pt x="3104046" y="190508"/>
                  <a:pt x="3078898" y="183319"/>
                  <a:pt x="3053749" y="176130"/>
                </a:cubicBezTo>
                <a:cubicBezTo>
                  <a:pt x="3053749" y="168941"/>
                  <a:pt x="3053749" y="161752"/>
                  <a:pt x="3053749" y="150969"/>
                </a:cubicBezTo>
                <a:cubicBezTo>
                  <a:pt x="3474089" y="165347"/>
                  <a:pt x="3883651" y="86268"/>
                  <a:pt x="42932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841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65419" y="4891115"/>
            <a:ext cx="1419225" cy="14208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15617" y="4891115"/>
            <a:ext cx="1419225" cy="14208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864369" y="4891115"/>
            <a:ext cx="1419225" cy="14208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714567" y="4891115"/>
            <a:ext cx="1419225" cy="14208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096000" y="1046601"/>
            <a:ext cx="5037792" cy="295252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95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:\DESIGN\GRAFICRIVER\MY CREATION\2016\01_Rockefeller Creative PowerPoint Template\Mobi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91" y="2686761"/>
            <a:ext cx="3748157" cy="35734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56483" y="3345504"/>
            <a:ext cx="1324139" cy="22510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146988" y="3332493"/>
            <a:ext cx="1304335" cy="227705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6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:\DESIGN\GRAFICRIVER\MY CREATION\EM\2016\06_June\Cosmic Fashion Presentation\Gadget\Black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644" y="2305992"/>
            <a:ext cx="2031014" cy="41222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96919" y="2869314"/>
            <a:ext cx="1620465" cy="28803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7" y="876936"/>
            <a:ext cx="3470817" cy="5866023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104061" y="1776493"/>
            <a:ext cx="2237734" cy="39775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4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9" y="1248035"/>
            <a:ext cx="2874479" cy="5778214"/>
          </a:xfrm>
          <a:prstGeom prst="rect">
            <a:avLst/>
          </a:prstGeom>
          <a:effectLst>
            <a:outerShdw blurRad="114300" dist="1778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731310" y="2201458"/>
            <a:ext cx="2341851" cy="350796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335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flipH="1">
            <a:off x="-1" y="778534"/>
            <a:ext cx="5174166" cy="6088190"/>
          </a:xfrm>
          <a:prstGeom prst="rect">
            <a:avLst/>
          </a:prstGeom>
        </p:spPr>
      </p:pic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 rot="1255351">
            <a:off x="2277404" y="1609770"/>
            <a:ext cx="2054304" cy="359385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050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Phone-Mockup-PSD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79145" y="610011"/>
            <a:ext cx="5312855" cy="6250534"/>
          </a:xfrm>
          <a:prstGeom prst="rect">
            <a:avLst/>
          </a:prstGeom>
        </p:spPr>
      </p:pic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 rot="20344649" flipH="1">
            <a:off x="7751364" y="1453578"/>
            <a:ext cx="2109366" cy="3689683"/>
          </a:xfrm>
          <a:prstGeom prst="rect">
            <a:avLst/>
          </a:prstGeom>
        </p:spPr>
        <p:txBody>
          <a:bodyPr lIns="91413" tIns="45706" rIns="91413" bIns="45706"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552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_iphone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71" y="1141421"/>
            <a:ext cx="4024472" cy="5716579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11676" y="1518249"/>
            <a:ext cx="1362423" cy="240964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0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MARIO\Desktop\OUR ITEM\Gadget\iPhone6 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8" y="-328027"/>
            <a:ext cx="3043825" cy="6177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70060" y="461868"/>
            <a:ext cx="2481567" cy="449784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200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MARIO\Desktop\OUR ITEM\Gadget\iPhone6 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25" y="-328027"/>
            <a:ext cx="3043825" cy="6177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798827" y="461868"/>
            <a:ext cx="2481567" cy="449784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369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0139" y="2023893"/>
            <a:ext cx="1658524" cy="35303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9991" y="2023893"/>
            <a:ext cx="1658524" cy="3530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72598" y="1431433"/>
            <a:ext cx="2150282" cy="4577110"/>
          </a:xfrm>
          <a:prstGeom prst="rect">
            <a:avLst/>
          </a:prstGeom>
        </p:spPr>
      </p:pic>
      <p:sp>
        <p:nvSpPr>
          <p:cNvPr id="5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63014" y="2528671"/>
            <a:ext cx="804986" cy="2506583"/>
          </a:xfrm>
          <a:prstGeom prst="rect">
            <a:avLst/>
          </a:prstGeom>
        </p:spPr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353998" y="2085171"/>
            <a:ext cx="1825195" cy="3228064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339918" y="2528345"/>
            <a:ext cx="940776" cy="249914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7821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82211" y="952172"/>
            <a:ext cx="5130800" cy="518160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120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8926" y="2521988"/>
            <a:ext cx="1737594" cy="3698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27203" y="2521988"/>
            <a:ext cx="1737594" cy="3698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55480" y="2521988"/>
            <a:ext cx="1737594" cy="3698656"/>
          </a:xfrm>
          <a:prstGeom prst="rect">
            <a:avLst/>
          </a:prstGeom>
        </p:spPr>
      </p:pic>
      <p:sp>
        <p:nvSpPr>
          <p:cNvPr id="5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833099" y="3059326"/>
            <a:ext cx="1469247" cy="2623979"/>
          </a:xfrm>
          <a:prstGeom prst="rect">
            <a:avLst/>
          </a:prstGeom>
        </p:spPr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68073" y="3071282"/>
            <a:ext cx="1455853" cy="2623978"/>
          </a:xfrm>
          <a:prstGeom prst="rect">
            <a:avLst/>
          </a:prstGeom>
        </p:spPr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895491" y="3059326"/>
            <a:ext cx="1457572" cy="262397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7784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lie\Desktop\flat-iphone-mockup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60" y="1379097"/>
            <a:ext cx="2281163" cy="41385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ilie\Desktop\flat-iphone-mockups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728" y="1436898"/>
            <a:ext cx="2603282" cy="47228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680591" y="2245287"/>
            <a:ext cx="1712989" cy="3018089"/>
          </a:xfrm>
          <a:prstGeom prst="rect">
            <a:avLst/>
          </a:prstGeom>
        </p:spPr>
      </p:sp>
      <p:sp>
        <p:nvSpPr>
          <p:cNvPr id="7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184019" y="2074127"/>
            <a:ext cx="1291552" cy="2642839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8695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39" y="1918252"/>
            <a:ext cx="1845214" cy="3709209"/>
          </a:xfrm>
          <a:prstGeom prst="rect">
            <a:avLst/>
          </a:prstGeom>
          <a:effectLst>
            <a:outerShdw blurRad="114300" dist="1778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846" y="1593488"/>
            <a:ext cx="2168333" cy="4358736"/>
          </a:xfrm>
          <a:prstGeom prst="rect">
            <a:avLst/>
          </a:prstGeom>
          <a:effectLst>
            <a:outerShdw blurRad="114300" dist="1778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9363977" y="2308302"/>
            <a:ext cx="1753789" cy="2653991"/>
          </a:xfrm>
          <a:prstGeom prst="rect">
            <a:avLst/>
          </a:prstGeom>
        </p:spPr>
      </p:sp>
      <p:sp>
        <p:nvSpPr>
          <p:cNvPr id="7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19068" y="2531327"/>
            <a:ext cx="858747" cy="224139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58697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72906" y="1419978"/>
            <a:ext cx="3846187" cy="5736696"/>
          </a:xfrm>
          <a:prstGeom prst="roundRect">
            <a:avLst>
              <a:gd name="adj" fmla="val 10036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338" y="1985959"/>
            <a:ext cx="3493321" cy="4626713"/>
          </a:xfrm>
          <a:prstGeom prst="rect">
            <a:avLst/>
          </a:prstGeom>
        </p:spPr>
        <p:txBody>
          <a:bodyPr lIns="91413" tIns="45706" rIns="91413" bIns="45706"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13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pad 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81" y="2406608"/>
            <a:ext cx="2799846" cy="4090097"/>
          </a:xfrm>
          <a:prstGeom prst="rect">
            <a:avLst/>
          </a:prstGeom>
        </p:spPr>
      </p:pic>
      <p:pic>
        <p:nvPicPr>
          <p:cNvPr id="3" name="Picture 2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34" y="2400497"/>
            <a:ext cx="2808092" cy="4096207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427934" y="2925071"/>
            <a:ext cx="2231136" cy="299556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534937" y="2925071"/>
            <a:ext cx="2280355" cy="300671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02"/>
          <p:cNvGrpSpPr/>
          <p:nvPr/>
        </p:nvGrpSpPr>
        <p:grpSpPr>
          <a:xfrm rot="5400000">
            <a:off x="4141468" y="1465477"/>
            <a:ext cx="3909063" cy="5793208"/>
            <a:chOff x="0" y="0"/>
            <a:chExt cx="6591304" cy="9765730"/>
          </a:xfrm>
        </p:grpSpPr>
        <p:pic>
          <p:nvPicPr>
            <p:cNvPr id="5" name="Mini-iPad-B&amp;W-Mockup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Calibri Light"/>
              </a:endParaRPr>
            </a:p>
          </p:txBody>
        </p:sp>
      </p:grp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784706" y="2622878"/>
            <a:ext cx="4641940" cy="348668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02"/>
          <p:cNvGrpSpPr/>
          <p:nvPr userDrawn="1"/>
        </p:nvGrpSpPr>
        <p:grpSpPr>
          <a:xfrm>
            <a:off x="7637549" y="1468686"/>
            <a:ext cx="3781300" cy="5602405"/>
            <a:chOff x="0" y="0"/>
            <a:chExt cx="6591304" cy="9765730"/>
          </a:xfrm>
        </p:grpSpPr>
        <p:pic>
          <p:nvPicPr>
            <p:cNvPr id="3" name="Mini-iPad-B&amp;W-Mockup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19075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7837173" y="1998296"/>
            <a:ext cx="3386609" cy="452273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01092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793903" y="2875937"/>
            <a:ext cx="1747921" cy="2482341"/>
            <a:chOff x="8099434" y="2121218"/>
            <a:chExt cx="1322388" cy="1878013"/>
          </a:xfrm>
        </p:grpSpPr>
        <p:sp>
          <p:nvSpPr>
            <p:cNvPr id="3" name="Freeform 33"/>
            <p:cNvSpPr>
              <a:spLocks/>
            </p:cNvSpPr>
            <p:nvPr/>
          </p:nvSpPr>
          <p:spPr bwMode="auto">
            <a:xfrm>
              <a:off x="8099434" y="2121218"/>
              <a:ext cx="1322388" cy="1878013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34"/>
            <p:cNvSpPr>
              <a:spLocks/>
            </p:cNvSpPr>
            <p:nvPr/>
          </p:nvSpPr>
          <p:spPr bwMode="auto">
            <a:xfrm>
              <a:off x="8107372" y="2127568"/>
              <a:ext cx="1308100" cy="1863725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Oval 35"/>
            <p:cNvSpPr>
              <a:spLocks noChangeArrowheads="1"/>
            </p:cNvSpPr>
            <p:nvPr/>
          </p:nvSpPr>
          <p:spPr bwMode="auto"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Oval 36"/>
            <p:cNvSpPr>
              <a:spLocks noChangeArrowheads="1"/>
            </p:cNvSpPr>
            <p:nvPr/>
          </p:nvSpPr>
          <p:spPr bwMode="auto"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Oval 37"/>
            <p:cNvSpPr>
              <a:spLocks noChangeArrowheads="1"/>
            </p:cNvSpPr>
            <p:nvPr/>
          </p:nvSpPr>
          <p:spPr bwMode="auto"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Oval 38"/>
            <p:cNvSpPr>
              <a:spLocks noChangeArrowheads="1"/>
            </p:cNvSpPr>
            <p:nvPr/>
          </p:nvSpPr>
          <p:spPr bwMode="auto"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8759834" y="220694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Rectangle 40"/>
            <p:cNvSpPr>
              <a:spLocks noChangeArrowheads="1"/>
            </p:cNvSpPr>
            <p:nvPr/>
          </p:nvSpPr>
          <p:spPr bwMode="auto"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Rectangle 41"/>
            <p:cNvSpPr>
              <a:spLocks noChangeArrowheads="1"/>
            </p:cNvSpPr>
            <p:nvPr/>
          </p:nvSpPr>
          <p:spPr bwMode="auto"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42"/>
            <p:cNvSpPr>
              <a:spLocks noChangeArrowheads="1"/>
            </p:cNvSpPr>
            <p:nvPr/>
          </p:nvSpPr>
          <p:spPr bwMode="auto"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Oval 43"/>
            <p:cNvSpPr>
              <a:spLocks noChangeArrowheads="1"/>
            </p:cNvSpPr>
            <p:nvPr/>
          </p:nvSpPr>
          <p:spPr bwMode="auto"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8736022" y="3889693"/>
              <a:ext cx="50800" cy="50800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2634150" y="2884330"/>
            <a:ext cx="1747921" cy="2482341"/>
            <a:chOff x="8099434" y="2121218"/>
            <a:chExt cx="1322388" cy="1878013"/>
          </a:xfrm>
        </p:grpSpPr>
        <p:sp>
          <p:nvSpPr>
            <p:cNvPr id="29" name="Freeform 33"/>
            <p:cNvSpPr>
              <a:spLocks/>
            </p:cNvSpPr>
            <p:nvPr/>
          </p:nvSpPr>
          <p:spPr bwMode="auto">
            <a:xfrm>
              <a:off x="8099434" y="2121218"/>
              <a:ext cx="1322388" cy="1878013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auto">
            <a:xfrm>
              <a:off x="8107372" y="2127568"/>
              <a:ext cx="1308100" cy="1863725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Oval 35"/>
            <p:cNvSpPr>
              <a:spLocks noChangeArrowheads="1"/>
            </p:cNvSpPr>
            <p:nvPr/>
          </p:nvSpPr>
          <p:spPr bwMode="auto"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36"/>
            <p:cNvSpPr>
              <a:spLocks noChangeArrowheads="1"/>
            </p:cNvSpPr>
            <p:nvPr/>
          </p:nvSpPr>
          <p:spPr bwMode="auto"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37"/>
            <p:cNvSpPr>
              <a:spLocks noChangeArrowheads="1"/>
            </p:cNvSpPr>
            <p:nvPr/>
          </p:nvSpPr>
          <p:spPr bwMode="auto"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38"/>
            <p:cNvSpPr>
              <a:spLocks noChangeArrowheads="1"/>
            </p:cNvSpPr>
            <p:nvPr/>
          </p:nvSpPr>
          <p:spPr bwMode="auto"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auto">
            <a:xfrm>
              <a:off x="8759834" y="220694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Rectangle 40"/>
            <p:cNvSpPr>
              <a:spLocks noChangeArrowheads="1"/>
            </p:cNvSpPr>
            <p:nvPr/>
          </p:nvSpPr>
          <p:spPr bwMode="auto"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Rectangle 41"/>
            <p:cNvSpPr>
              <a:spLocks noChangeArrowheads="1"/>
            </p:cNvSpPr>
            <p:nvPr/>
          </p:nvSpPr>
          <p:spPr bwMode="auto"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Rectangle 42"/>
            <p:cNvSpPr>
              <a:spLocks noChangeArrowheads="1"/>
            </p:cNvSpPr>
            <p:nvPr/>
          </p:nvSpPr>
          <p:spPr bwMode="auto"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Oval 43"/>
            <p:cNvSpPr>
              <a:spLocks noChangeArrowheads="1"/>
            </p:cNvSpPr>
            <p:nvPr/>
          </p:nvSpPr>
          <p:spPr bwMode="auto"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auto">
            <a:xfrm>
              <a:off x="8736022" y="3889693"/>
              <a:ext cx="50800" cy="50800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908348" y="3090557"/>
            <a:ext cx="1522264" cy="2045886"/>
          </a:xfrm>
          <a:prstGeom prst="rect">
            <a:avLst/>
          </a:prstGeom>
        </p:spPr>
      </p:sp>
      <p:sp>
        <p:nvSpPr>
          <p:cNvPr id="4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26875" y="3103102"/>
            <a:ext cx="1559512" cy="2045886"/>
          </a:xfrm>
          <a:prstGeom prst="rect">
            <a:avLst/>
          </a:prstGeom>
        </p:spPr>
      </p:sp>
      <p:sp>
        <p:nvSpPr>
          <p:cNvPr id="4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786419" y="3593524"/>
            <a:ext cx="1546480" cy="2045886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8753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548264" y="2962117"/>
            <a:ext cx="2866820" cy="4072425"/>
            <a:chOff x="8099434" y="2121218"/>
            <a:chExt cx="1322388" cy="1878013"/>
          </a:xfrm>
        </p:grpSpPr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8099434" y="2121218"/>
              <a:ext cx="1322388" cy="1878013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8107372" y="2127568"/>
              <a:ext cx="1308100" cy="1863725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5" name="Oval 34"/>
            <p:cNvSpPr>
              <a:spLocks noChangeArrowheads="1"/>
            </p:cNvSpPr>
            <p:nvPr userDrawn="1"/>
          </p:nvSpPr>
          <p:spPr bwMode="auto"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6" name="Oval 35"/>
            <p:cNvSpPr>
              <a:spLocks noChangeArrowheads="1"/>
            </p:cNvSpPr>
            <p:nvPr userDrawn="1"/>
          </p:nvSpPr>
          <p:spPr bwMode="auto"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7" name="Oval 36"/>
            <p:cNvSpPr>
              <a:spLocks noChangeArrowheads="1"/>
            </p:cNvSpPr>
            <p:nvPr userDrawn="1"/>
          </p:nvSpPr>
          <p:spPr bwMode="auto"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8" name="Oval 37"/>
            <p:cNvSpPr>
              <a:spLocks noChangeArrowheads="1"/>
            </p:cNvSpPr>
            <p:nvPr userDrawn="1"/>
          </p:nvSpPr>
          <p:spPr bwMode="auto"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8759834" y="220694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40" name="Rectangle 39"/>
            <p:cNvSpPr>
              <a:spLocks noChangeArrowheads="1"/>
            </p:cNvSpPr>
            <p:nvPr userDrawn="1"/>
          </p:nvSpPr>
          <p:spPr bwMode="auto"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41" name="Rectangle 40"/>
            <p:cNvSpPr>
              <a:spLocks noChangeArrowheads="1"/>
            </p:cNvSpPr>
            <p:nvPr userDrawn="1"/>
          </p:nvSpPr>
          <p:spPr bwMode="auto"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42" name="Rectangle 41"/>
            <p:cNvSpPr>
              <a:spLocks noChangeArrowheads="1"/>
            </p:cNvSpPr>
            <p:nvPr userDrawn="1"/>
          </p:nvSpPr>
          <p:spPr bwMode="auto"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43" name="Oval 42"/>
            <p:cNvSpPr>
              <a:spLocks noChangeArrowheads="1"/>
            </p:cNvSpPr>
            <p:nvPr userDrawn="1"/>
          </p:nvSpPr>
          <p:spPr bwMode="auto"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8736022" y="3889693"/>
              <a:ext cx="50800" cy="50800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4675631" y="2962117"/>
            <a:ext cx="2866820" cy="4072425"/>
            <a:chOff x="8099434" y="2121218"/>
            <a:chExt cx="1322388" cy="1878013"/>
          </a:xfrm>
        </p:grpSpPr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8099434" y="2121218"/>
              <a:ext cx="1322388" cy="1878013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8107372" y="2127568"/>
              <a:ext cx="1308100" cy="1863725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3" name="Oval 22"/>
            <p:cNvSpPr>
              <a:spLocks noChangeArrowheads="1"/>
            </p:cNvSpPr>
            <p:nvPr userDrawn="1"/>
          </p:nvSpPr>
          <p:spPr bwMode="auto"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4" name="Oval 23"/>
            <p:cNvSpPr>
              <a:spLocks noChangeArrowheads="1"/>
            </p:cNvSpPr>
            <p:nvPr userDrawn="1"/>
          </p:nvSpPr>
          <p:spPr bwMode="auto"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5" name="Oval 24"/>
            <p:cNvSpPr>
              <a:spLocks noChangeArrowheads="1"/>
            </p:cNvSpPr>
            <p:nvPr userDrawn="1"/>
          </p:nvSpPr>
          <p:spPr bwMode="auto"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6" name="Oval 25"/>
            <p:cNvSpPr>
              <a:spLocks noChangeArrowheads="1"/>
            </p:cNvSpPr>
            <p:nvPr userDrawn="1"/>
          </p:nvSpPr>
          <p:spPr bwMode="auto"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8759834" y="220694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8" name="Rectangle 27"/>
            <p:cNvSpPr>
              <a:spLocks noChangeArrowheads="1"/>
            </p:cNvSpPr>
            <p:nvPr userDrawn="1"/>
          </p:nvSpPr>
          <p:spPr bwMode="auto"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9" name="Rectangle 28"/>
            <p:cNvSpPr>
              <a:spLocks noChangeArrowheads="1"/>
            </p:cNvSpPr>
            <p:nvPr userDrawn="1"/>
          </p:nvSpPr>
          <p:spPr bwMode="auto"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0" name="Rectangle 29"/>
            <p:cNvSpPr>
              <a:spLocks noChangeArrowheads="1"/>
            </p:cNvSpPr>
            <p:nvPr userDrawn="1"/>
          </p:nvSpPr>
          <p:spPr bwMode="auto">
            <a:xfrm>
              <a:off x="8185158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dirty="0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736022" y="3889693"/>
              <a:ext cx="50800" cy="50800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7799352" y="2955073"/>
            <a:ext cx="2866820" cy="4072425"/>
            <a:chOff x="8099434" y="2121218"/>
            <a:chExt cx="1322388" cy="1878013"/>
          </a:xfrm>
        </p:grpSpPr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8099434" y="2121218"/>
              <a:ext cx="1322388" cy="1878013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8107372" y="2127568"/>
              <a:ext cx="1308100" cy="1863725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1" name="Oval 10"/>
            <p:cNvSpPr>
              <a:spLocks noChangeArrowheads="1"/>
            </p:cNvSpPr>
            <p:nvPr userDrawn="1"/>
          </p:nvSpPr>
          <p:spPr bwMode="auto"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" name="Oval 11"/>
            <p:cNvSpPr>
              <a:spLocks noChangeArrowheads="1"/>
            </p:cNvSpPr>
            <p:nvPr userDrawn="1"/>
          </p:nvSpPr>
          <p:spPr bwMode="auto"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3" name="Oval 12"/>
            <p:cNvSpPr>
              <a:spLocks noChangeArrowheads="1"/>
            </p:cNvSpPr>
            <p:nvPr userDrawn="1"/>
          </p:nvSpPr>
          <p:spPr bwMode="auto"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4" name="Oval 13"/>
            <p:cNvSpPr>
              <a:spLocks noChangeArrowheads="1"/>
            </p:cNvSpPr>
            <p:nvPr userDrawn="1"/>
          </p:nvSpPr>
          <p:spPr bwMode="auto"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8759834" y="220694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8736022" y="3889693"/>
              <a:ext cx="50800" cy="50800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6" name="Picture Placeholder 1"/>
          <p:cNvSpPr>
            <a:spLocks noGrp="1"/>
          </p:cNvSpPr>
          <p:nvPr userDrawn="1"/>
        </p:nvSpPr>
        <p:spPr>
          <a:xfrm>
            <a:off x="660932" y="1896703"/>
            <a:ext cx="2496712" cy="3356394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endParaRPr lang="id-ID"/>
          </a:p>
        </p:txBody>
      </p:sp>
      <p:sp>
        <p:nvSpPr>
          <p:cNvPr id="4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49469" y="3316691"/>
            <a:ext cx="2483211" cy="3342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870006" y="3309647"/>
            <a:ext cx="2483211" cy="3342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986819" y="3316691"/>
            <a:ext cx="2483211" cy="3342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rt-Mobile-Mockup-Templ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51" y="1398921"/>
            <a:ext cx="6242538" cy="5481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7"/>
          <p:cNvSpPr>
            <a:spLocks noGrp="1"/>
          </p:cNvSpPr>
          <p:nvPr>
            <p:ph type="pic" sz="quarter" idx="15"/>
          </p:nvPr>
        </p:nvSpPr>
        <p:spPr>
          <a:xfrm rot="120000">
            <a:off x="2927965" y="1910255"/>
            <a:ext cx="3054916" cy="4084464"/>
          </a:xfrm>
          <a:prstGeom prst="rect">
            <a:avLst/>
          </a:prstGeom>
          <a:ln>
            <a:noFill/>
          </a:ln>
        </p:spPr>
        <p:txBody>
          <a:bodyPr bIns="731557" anchor="b"/>
          <a:lstStyle>
            <a:lvl1pPr algn="ctr">
              <a:buNone/>
              <a:defRPr sz="3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9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81154" y="2717250"/>
            <a:ext cx="3383027" cy="3416522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9418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RIO\Desktop\OUR ITEM\Gadget\macbook_ai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6" y="2606040"/>
            <a:ext cx="7791448" cy="46748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47441" y="3577216"/>
            <a:ext cx="3897118" cy="248105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396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532948" y="1545295"/>
            <a:ext cx="7685722" cy="5980069"/>
            <a:chOff x="2101597" y="594889"/>
            <a:chExt cx="4994398" cy="38860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1597" y="594889"/>
              <a:ext cx="4994398" cy="388601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Raleway Light"/>
              </a:endParaRPr>
            </a:p>
          </p:txBody>
        </p:sp>
      </p:grpSp>
      <p:sp>
        <p:nvSpPr>
          <p:cNvPr id="5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750981" y="2628025"/>
            <a:ext cx="5168639" cy="3213113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70481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:\DESIGN\GRAFICRIVER\MY CREATION\2016\01_Rockefeller Creative PowerPoint Template\macbookpr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8" y="3429000"/>
            <a:ext cx="5202851" cy="29655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46919" y="3695328"/>
            <a:ext cx="3514605" cy="21890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8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709402" y="1368575"/>
            <a:ext cx="4488558" cy="2220446"/>
            <a:chOff x="1763688" y="1124744"/>
            <a:chExt cx="5652564" cy="3166095"/>
          </a:xfrm>
        </p:grpSpPr>
        <p:sp>
          <p:nvSpPr>
            <p:cNvPr id="3" name="Rectangle 2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93992" y="1571587"/>
            <a:ext cx="2736558" cy="15229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6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lie\Desktop\flat mac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5" y="2509081"/>
            <a:ext cx="5190565" cy="42502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85850" y="2996036"/>
            <a:ext cx="4206240" cy="234177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6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511" y="3439510"/>
            <a:ext cx="5778500" cy="3467100"/>
          </a:xfrm>
          <a:prstGeom prst="rect">
            <a:avLst/>
          </a:prstGeom>
        </p:spPr>
      </p:pic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7373865" y="3911046"/>
            <a:ext cx="3283599" cy="19010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921" y="880512"/>
            <a:ext cx="6150420" cy="369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96853" y="1383439"/>
            <a:ext cx="3494940" cy="2023387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91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26073"/>
            <a:ext cx="6150420" cy="369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7445774" y="3429000"/>
            <a:ext cx="3494940" cy="2023387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748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 userDrawn="1"/>
        </p:nvGrpSpPr>
        <p:grpSpPr bwMode="auto">
          <a:xfrm>
            <a:off x="1882912" y="3526439"/>
            <a:ext cx="4676294" cy="3639811"/>
            <a:chOff x="2101597" y="594889"/>
            <a:chExt cx="4994398" cy="3886016"/>
          </a:xfrm>
        </p:grpSpPr>
        <p:pic>
          <p:nvPicPr>
            <p:cNvPr id="3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597" y="594889"/>
              <a:ext cx="4994398" cy="3886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908107" y="1313273"/>
              <a:ext cx="3309985" cy="2049275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 Light"/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5804064" y="3481079"/>
            <a:ext cx="4676294" cy="3639811"/>
            <a:chOff x="2101597" y="594889"/>
            <a:chExt cx="4994398" cy="3886016"/>
          </a:xfrm>
        </p:grpSpPr>
        <p:pic>
          <p:nvPicPr>
            <p:cNvPr id="6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597" y="594889"/>
              <a:ext cx="4994398" cy="3886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908107" y="1313273"/>
              <a:ext cx="3309985" cy="2049275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 Light"/>
              </a:endParaRPr>
            </a:p>
          </p:txBody>
        </p:sp>
      </p:grpSp>
      <p:grpSp>
        <p:nvGrpSpPr>
          <p:cNvPr id="8" name="Group 7"/>
          <p:cNvGrpSpPr>
            <a:grpSpLocks noChangeAspect="1"/>
          </p:cNvGrpSpPr>
          <p:nvPr userDrawn="1"/>
        </p:nvGrpSpPr>
        <p:grpSpPr bwMode="auto">
          <a:xfrm>
            <a:off x="3130857" y="2779355"/>
            <a:ext cx="5936266" cy="4620515"/>
            <a:chOff x="2101597" y="594889"/>
            <a:chExt cx="4994398" cy="3886016"/>
          </a:xfrm>
        </p:grpSpPr>
        <p:pic>
          <p:nvPicPr>
            <p:cNvPr id="9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597" y="594889"/>
              <a:ext cx="4994398" cy="3886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2908107" y="1313273"/>
              <a:ext cx="3309985" cy="2049275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 Light"/>
              </a:endParaRPr>
            </a:p>
          </p:txBody>
        </p:sp>
      </p:grpSp>
      <p:sp>
        <p:nvSpPr>
          <p:cNvPr id="1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089463" y="3630263"/>
            <a:ext cx="3934198" cy="243986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2651635" y="4194976"/>
            <a:ext cx="1328882" cy="19269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192633" y="4150525"/>
            <a:ext cx="1477168" cy="191960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0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4724371" y="4054643"/>
            <a:ext cx="2743258" cy="2209409"/>
            <a:chOff x="4300539" y="1984376"/>
            <a:chExt cx="3589338" cy="2890838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3717642" y="4976204"/>
            <a:ext cx="935145" cy="1328063"/>
            <a:chOff x="8099434" y="2121218"/>
            <a:chExt cx="1322388" cy="1878013"/>
          </a:xfrm>
        </p:grpSpPr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8099434" y="2121218"/>
              <a:ext cx="1322388" cy="1878013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8107372" y="2127568"/>
              <a:ext cx="1308100" cy="1863725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Oval 35"/>
            <p:cNvSpPr>
              <a:spLocks noChangeArrowheads="1"/>
            </p:cNvSpPr>
            <p:nvPr/>
          </p:nvSpPr>
          <p:spPr bwMode="auto"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Oval 36"/>
            <p:cNvSpPr>
              <a:spLocks noChangeArrowheads="1"/>
            </p:cNvSpPr>
            <p:nvPr/>
          </p:nvSpPr>
          <p:spPr bwMode="auto"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Oval 37"/>
            <p:cNvSpPr>
              <a:spLocks noChangeArrowheads="1"/>
            </p:cNvSpPr>
            <p:nvPr/>
          </p:nvSpPr>
          <p:spPr bwMode="auto"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38"/>
            <p:cNvSpPr>
              <a:spLocks noChangeArrowheads="1"/>
            </p:cNvSpPr>
            <p:nvPr/>
          </p:nvSpPr>
          <p:spPr bwMode="auto"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8759834" y="220694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Rectangle 40"/>
            <p:cNvSpPr>
              <a:spLocks noChangeArrowheads="1"/>
            </p:cNvSpPr>
            <p:nvPr/>
          </p:nvSpPr>
          <p:spPr bwMode="auto"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41"/>
            <p:cNvSpPr>
              <a:spLocks noChangeArrowheads="1"/>
            </p:cNvSpPr>
            <p:nvPr/>
          </p:nvSpPr>
          <p:spPr bwMode="auto"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Rectangle 42"/>
            <p:cNvSpPr>
              <a:spLocks noChangeArrowheads="1"/>
            </p:cNvSpPr>
            <p:nvPr/>
          </p:nvSpPr>
          <p:spPr bwMode="auto"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Oval 43"/>
            <p:cNvSpPr>
              <a:spLocks noChangeArrowheads="1"/>
            </p:cNvSpPr>
            <p:nvPr/>
          </p:nvSpPr>
          <p:spPr bwMode="auto"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44"/>
            <p:cNvSpPr>
              <a:spLocks/>
            </p:cNvSpPr>
            <p:nvPr/>
          </p:nvSpPr>
          <p:spPr bwMode="auto">
            <a:xfrm>
              <a:off x="8736022" y="3889693"/>
              <a:ext cx="50800" cy="50800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3253956" y="5460000"/>
            <a:ext cx="406472" cy="843603"/>
            <a:chOff x="7242184" y="2673668"/>
            <a:chExt cx="652463" cy="1354138"/>
          </a:xfrm>
        </p:grpSpPr>
        <p:sp>
          <p:nvSpPr>
            <p:cNvPr id="30" name="Freeform 59"/>
            <p:cNvSpPr>
              <a:spLocks/>
            </p:cNvSpPr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60"/>
            <p:cNvSpPr>
              <a:spLocks/>
            </p:cNvSpPr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69"/>
            <p:cNvSpPr>
              <a:spLocks/>
            </p:cNvSpPr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70"/>
            <p:cNvSpPr>
              <a:spLocks/>
            </p:cNvSpPr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72"/>
            <p:cNvSpPr>
              <a:spLocks/>
            </p:cNvSpPr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Rectangle 74"/>
            <p:cNvSpPr>
              <a:spLocks noChangeArrowheads="1"/>
            </p:cNvSpPr>
            <p:nvPr/>
          </p:nvSpPr>
          <p:spPr bwMode="auto">
            <a:xfrm>
              <a:off x="7294572" y="2880043"/>
              <a:ext cx="547688" cy="966788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75"/>
            <p:cNvSpPr>
              <a:spLocks/>
            </p:cNvSpPr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76"/>
            <p:cNvSpPr>
              <a:spLocks/>
            </p:cNvSpPr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7351332" y="5073099"/>
            <a:ext cx="2138151" cy="1230503"/>
            <a:chOff x="8440747" y="4796156"/>
            <a:chExt cx="2786063" cy="1603375"/>
          </a:xfrm>
        </p:grpSpPr>
        <p:sp>
          <p:nvSpPr>
            <p:cNvPr id="50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278862" y="5581774"/>
            <a:ext cx="344167" cy="613847"/>
          </a:xfrm>
          <a:prstGeom prst="rect">
            <a:avLst/>
          </a:prstGeom>
        </p:spPr>
      </p:sp>
      <p:sp>
        <p:nvSpPr>
          <p:cNvPr id="65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3757049" y="5093449"/>
            <a:ext cx="845493" cy="1088453"/>
          </a:xfrm>
          <a:prstGeom prst="rect">
            <a:avLst/>
          </a:prstGeom>
        </p:spPr>
      </p:sp>
      <p:sp>
        <p:nvSpPr>
          <p:cNvPr id="66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838510" y="4174850"/>
            <a:ext cx="2505453" cy="1419554"/>
          </a:xfrm>
          <a:prstGeom prst="rect">
            <a:avLst/>
          </a:prstGeom>
        </p:spPr>
      </p:sp>
      <p:sp>
        <p:nvSpPr>
          <p:cNvPr id="67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7630327" y="5151201"/>
            <a:ext cx="1595998" cy="101716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277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825299" y="2717250"/>
            <a:ext cx="3383027" cy="3416522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400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250920" y="2096305"/>
            <a:ext cx="3707657" cy="2986912"/>
            <a:chOff x="4300539" y="1984376"/>
            <a:chExt cx="3589338" cy="2890838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7041768" y="4808294"/>
            <a:ext cx="553899" cy="1149873"/>
            <a:chOff x="7242184" y="2673668"/>
            <a:chExt cx="652463" cy="1354138"/>
          </a:xfrm>
        </p:grpSpPr>
        <p:sp>
          <p:nvSpPr>
            <p:cNvPr id="19" name="Freeform 59"/>
            <p:cNvSpPr>
              <a:spLocks/>
            </p:cNvSpPr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20" name="Freeform 60"/>
            <p:cNvSpPr>
              <a:spLocks/>
            </p:cNvSpPr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21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22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23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24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25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26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27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28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29" name="Freeform 69"/>
            <p:cNvSpPr>
              <a:spLocks/>
            </p:cNvSpPr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31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33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34" name="Rectangle 74"/>
            <p:cNvSpPr>
              <a:spLocks noChangeArrowheads="1"/>
            </p:cNvSpPr>
            <p:nvPr/>
          </p:nvSpPr>
          <p:spPr bwMode="auto">
            <a:xfrm>
              <a:off x="7294572" y="2880043"/>
              <a:ext cx="547688" cy="966788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>
            <a:off x="8722145" y="4316963"/>
            <a:ext cx="2748543" cy="1582195"/>
            <a:chOff x="8440747" y="4796156"/>
            <a:chExt cx="2786063" cy="1603375"/>
          </a:xfrm>
        </p:grpSpPr>
        <p:sp>
          <p:nvSpPr>
            <p:cNvPr id="39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40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41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42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43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44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46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47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48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49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50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51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52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</p:grpSp>
      <p:sp>
        <p:nvSpPr>
          <p:cNvPr id="53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7076808" y="4970471"/>
            <a:ext cx="468995" cy="836704"/>
          </a:xfrm>
          <a:prstGeom prst="rect">
            <a:avLst/>
          </a:prstGeom>
        </p:spPr>
      </p:sp>
      <p:sp>
        <p:nvSpPr>
          <p:cNvPr id="54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413231" y="2268899"/>
            <a:ext cx="3386252" cy="1919103"/>
          </a:xfrm>
          <a:prstGeom prst="rect">
            <a:avLst/>
          </a:prstGeom>
        </p:spPr>
      </p:sp>
      <p:sp>
        <p:nvSpPr>
          <p:cNvPr id="55" name="Picture Placeholder 7"/>
          <p:cNvSpPr>
            <a:spLocks noGrp="1"/>
          </p:cNvSpPr>
          <p:nvPr>
            <p:ph type="pic" sz="quarter" idx="26"/>
          </p:nvPr>
        </p:nvSpPr>
        <p:spPr>
          <a:xfrm>
            <a:off x="9081568" y="4429274"/>
            <a:ext cx="2051619" cy="1307887"/>
          </a:xfrm>
          <a:prstGeom prst="rect">
            <a:avLst/>
          </a:prstGeom>
        </p:spPr>
      </p:sp>
      <p:grpSp>
        <p:nvGrpSpPr>
          <p:cNvPr id="56" name="Group 55"/>
          <p:cNvGrpSpPr/>
          <p:nvPr userDrawn="1"/>
        </p:nvGrpSpPr>
        <p:grpSpPr>
          <a:xfrm>
            <a:off x="5842355" y="4427812"/>
            <a:ext cx="1075760" cy="1528157"/>
            <a:chOff x="8099434" y="2121218"/>
            <a:chExt cx="1322388" cy="1878013"/>
          </a:xfrm>
        </p:grpSpPr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8099434" y="2121218"/>
              <a:ext cx="1322388" cy="1878013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8107372" y="2127568"/>
              <a:ext cx="1308100" cy="1863725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59" name="Oval 35"/>
            <p:cNvSpPr>
              <a:spLocks noChangeArrowheads="1"/>
            </p:cNvSpPr>
            <p:nvPr/>
          </p:nvSpPr>
          <p:spPr bwMode="auto"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60" name="Oval 36"/>
            <p:cNvSpPr>
              <a:spLocks noChangeArrowheads="1"/>
            </p:cNvSpPr>
            <p:nvPr/>
          </p:nvSpPr>
          <p:spPr bwMode="auto"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61" name="Oval 37"/>
            <p:cNvSpPr>
              <a:spLocks noChangeArrowheads="1"/>
            </p:cNvSpPr>
            <p:nvPr/>
          </p:nvSpPr>
          <p:spPr bwMode="auto"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62" name="Oval 38"/>
            <p:cNvSpPr>
              <a:spLocks noChangeArrowheads="1"/>
            </p:cNvSpPr>
            <p:nvPr/>
          </p:nvSpPr>
          <p:spPr bwMode="auto"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63" name="Freeform 39"/>
            <p:cNvSpPr>
              <a:spLocks/>
            </p:cNvSpPr>
            <p:nvPr/>
          </p:nvSpPr>
          <p:spPr bwMode="auto">
            <a:xfrm>
              <a:off x="8759834" y="220694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64" name="Rectangle 40"/>
            <p:cNvSpPr>
              <a:spLocks noChangeArrowheads="1"/>
            </p:cNvSpPr>
            <p:nvPr/>
          </p:nvSpPr>
          <p:spPr bwMode="auto"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65" name="Rectangle 41"/>
            <p:cNvSpPr>
              <a:spLocks noChangeArrowheads="1"/>
            </p:cNvSpPr>
            <p:nvPr/>
          </p:nvSpPr>
          <p:spPr bwMode="auto"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66" name="Rectangle 42"/>
            <p:cNvSpPr>
              <a:spLocks noChangeArrowheads="1"/>
            </p:cNvSpPr>
            <p:nvPr/>
          </p:nvSpPr>
          <p:spPr bwMode="auto"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67" name="Oval 43"/>
            <p:cNvSpPr>
              <a:spLocks noChangeArrowheads="1"/>
            </p:cNvSpPr>
            <p:nvPr/>
          </p:nvSpPr>
          <p:spPr bwMode="auto"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  <p:sp>
          <p:nvSpPr>
            <p:cNvPr id="68" name="Freeform 44"/>
            <p:cNvSpPr>
              <a:spLocks/>
            </p:cNvSpPr>
            <p:nvPr/>
          </p:nvSpPr>
          <p:spPr bwMode="auto">
            <a:xfrm>
              <a:off x="8736022" y="3889693"/>
              <a:ext cx="50800" cy="50800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400" baseline="-25000"/>
            </a:p>
          </p:txBody>
        </p:sp>
      </p:grpSp>
      <p:sp>
        <p:nvSpPr>
          <p:cNvPr id="69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5906927" y="4557179"/>
            <a:ext cx="947908" cy="125244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95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>
          <a:xfrm>
            <a:off x="2914719" y="2441561"/>
            <a:ext cx="6362562" cy="4202322"/>
            <a:chOff x="3112000" y="1186693"/>
            <a:chExt cx="6362562" cy="4202322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3112000" y="1186693"/>
              <a:ext cx="6362562" cy="4202322"/>
              <a:chOff x="1017405" y="2693983"/>
              <a:chExt cx="6806597" cy="4462905"/>
            </a:xfrm>
          </p:grpSpPr>
          <p:sp>
            <p:nvSpPr>
              <p:cNvPr id="7" name="AutoShape 1"/>
              <p:cNvSpPr>
                <a:spLocks/>
              </p:cNvSpPr>
              <p:nvPr userDrawn="1"/>
            </p:nvSpPr>
            <p:spPr bwMode="auto">
              <a:xfrm>
                <a:off x="1029339" y="2693983"/>
                <a:ext cx="6794663" cy="4462905"/>
              </a:xfrm>
              <a:prstGeom prst="roundRect">
                <a:avLst>
                  <a:gd name="adj" fmla="val 1292"/>
                </a:avLst>
              </a:prstGeom>
              <a:solidFill>
                <a:srgbClr val="34343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8" name="Rectangle 7"/>
              <p:cNvSpPr>
                <a:spLocks/>
              </p:cNvSpPr>
              <p:nvPr userDrawn="1"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9" name="AutoShape 3"/>
              <p:cNvSpPr>
                <a:spLocks/>
              </p:cNvSpPr>
              <p:nvPr userDrawn="1"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10" name="Oval 9"/>
              <p:cNvSpPr>
                <a:spLocks/>
              </p:cNvSpPr>
              <p:nvPr userDrawn="1"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11" name="Oval 10"/>
              <p:cNvSpPr>
                <a:spLocks/>
              </p:cNvSpPr>
              <p:nvPr userDrawn="1"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12" name="Oval 11"/>
              <p:cNvSpPr>
                <a:spLocks/>
              </p:cNvSpPr>
              <p:nvPr userDrawn="1"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13" name="Rectangle 12"/>
              <p:cNvSpPr>
                <a:spLocks/>
              </p:cNvSpPr>
              <p:nvPr userDrawn="1"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 userDrawn="1"/>
            </p:nvSpPr>
            <p:spPr bwMode="auto">
              <a:xfrm rot="18900000">
                <a:off x="4580706" y="2849676"/>
                <a:ext cx="99497" cy="99497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Raleway Light"/>
                </a:endParaRPr>
              </a:p>
            </p:txBody>
          </p:sp>
          <p:grpSp>
            <p:nvGrpSpPr>
              <p:cNvPr id="15" name="Group 14"/>
              <p:cNvGrpSpPr/>
              <p:nvPr userDrawn="1"/>
            </p:nvGrpSpPr>
            <p:grpSpPr>
              <a:xfrm>
                <a:off x="7494380" y="2779230"/>
                <a:ext cx="155359" cy="155271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8" name="Freeform 17"/>
                <p:cNvSpPr>
                  <a:spLocks/>
                </p:cNvSpPr>
                <p:nvPr userDrawn="1"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21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434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2651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6868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1086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5303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39952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373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 dirty="0">
                    <a:latin typeface="Raleway Light"/>
                  </a:endParaRPr>
                </a:p>
              </p:txBody>
            </p:sp>
            <p:sp>
              <p:nvSpPr>
                <p:cNvPr id="19" name="Freeform 18"/>
                <p:cNvSpPr>
                  <a:spLocks/>
                </p:cNvSpPr>
                <p:nvPr userDrawn="1"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21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434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2651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6868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1086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5303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39952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373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 dirty="0">
                    <a:latin typeface="Raleway Light"/>
                  </a:endParaRPr>
                </a:p>
              </p:txBody>
            </p:sp>
            <p:sp>
              <p:nvSpPr>
                <p:cNvPr id="20" name="Freeform 19"/>
                <p:cNvSpPr>
                  <a:spLocks/>
                </p:cNvSpPr>
                <p:nvPr userDrawn="1"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21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434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2651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6868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1086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5303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39952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373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 dirty="0">
                    <a:latin typeface="Raleway Light"/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 userDrawn="1"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21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434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2651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6868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1086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5303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39952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373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 dirty="0">
                    <a:latin typeface="Raleway Light"/>
                  </a:endParaRPr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 userDrawn="1"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21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434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2651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6868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1086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5303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39952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373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 dirty="0">
                    <a:latin typeface="Raleway Light"/>
                  </a:endParaRPr>
                </a:p>
              </p:txBody>
            </p:sp>
            <p:sp>
              <p:nvSpPr>
                <p:cNvPr id="23" name="Freeform 22"/>
                <p:cNvSpPr>
                  <a:spLocks/>
                </p:cNvSpPr>
                <p:nvPr userDrawn="1"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21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434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2651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6868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1086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5303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39952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373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 dirty="0">
                    <a:latin typeface="Raleway Light"/>
                  </a:endParaRPr>
                </a:p>
              </p:txBody>
            </p:sp>
            <p:sp>
              <p:nvSpPr>
                <p:cNvPr id="24" name="Freeform 23"/>
                <p:cNvSpPr>
                  <a:spLocks/>
                </p:cNvSpPr>
                <p:nvPr userDrawn="1"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21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434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2651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6868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1086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5303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39952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373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 dirty="0">
                    <a:latin typeface="Raleway Light"/>
                  </a:endParaRPr>
                </a:p>
              </p:txBody>
            </p:sp>
            <p:sp>
              <p:nvSpPr>
                <p:cNvPr id="25" name="Freeform 24"/>
                <p:cNvSpPr>
                  <a:spLocks/>
                </p:cNvSpPr>
                <p:nvPr userDrawn="1"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21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434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2651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6868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1086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5303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39952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373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 dirty="0">
                    <a:latin typeface="Raleway Light"/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 userDrawn="1"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21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434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2651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6868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1086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5303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399520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3737" algn="l" defTabSz="1828434" rtl="0" eaLnBrk="1" latinLnBrk="0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 dirty="0">
                    <a:latin typeface="Raleway Light"/>
                  </a:endParaRPr>
                </a:p>
              </p:txBody>
            </p:sp>
          </p:grpSp>
          <p:sp>
            <p:nvSpPr>
              <p:cNvPr id="16" name="Freeform 15"/>
              <p:cNvSpPr>
                <a:spLocks/>
              </p:cNvSpPr>
              <p:nvPr userDrawn="1"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Raleway Light"/>
                </a:endParaRPr>
              </a:p>
            </p:txBody>
          </p:sp>
          <p:sp>
            <p:nvSpPr>
              <p:cNvPr id="17" name="Oval 16"/>
              <p:cNvSpPr>
                <a:spLocks/>
              </p:cNvSpPr>
              <p:nvPr userDrawn="1"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dirty="0">
                  <a:latin typeface="Raleway Light"/>
                </a:endParaRPr>
              </a:p>
            </p:txBody>
          </p:sp>
        </p:grpSp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4272305" y="1599351"/>
              <a:ext cx="107846" cy="108707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dirty="0">
                <a:latin typeface="Raleway Light"/>
              </a:endParaRPr>
            </a:p>
          </p:txBody>
        </p:sp>
      </p:grpSp>
      <p:sp>
        <p:nvSpPr>
          <p:cNvPr id="3" name="Picture Placeholder 1"/>
          <p:cNvSpPr>
            <a:spLocks noGrp="1"/>
          </p:cNvSpPr>
          <p:nvPr userDrawn="1"/>
        </p:nvSpPr>
        <p:spPr>
          <a:xfrm>
            <a:off x="2914719" y="3223166"/>
            <a:ext cx="6348620" cy="3555749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endParaRPr lang="id-ID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916145" y="3050662"/>
            <a:ext cx="6362563" cy="3593221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31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78" y="1410399"/>
            <a:ext cx="2633809" cy="4768063"/>
          </a:xfrm>
          <a:prstGeom prst="rect">
            <a:avLst/>
          </a:prstGeom>
        </p:spPr>
      </p:pic>
      <p:sp>
        <p:nvSpPr>
          <p:cNvPr id="3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1189215" y="2470612"/>
            <a:ext cx="2217866" cy="2647636"/>
          </a:xfrm>
          <a:prstGeom prst="roundRect">
            <a:avLst/>
          </a:prstGeom>
        </p:spPr>
      </p:sp>
    </p:spTree>
    <p:extLst>
      <p:ext uri="{BB962C8B-B14F-4D97-AF65-F5344CB8AC3E}">
        <p14:creationId xmlns:p14="http://schemas.microsoft.com/office/powerpoint/2010/main" val="196793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657922"/>
            <a:ext cx="4655127" cy="620007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49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6719152" y="1656945"/>
            <a:ext cx="4731643" cy="4614625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50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2093695" y="1463385"/>
            <a:ext cx="2383520" cy="232457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834231" y="2704751"/>
            <a:ext cx="2383520" cy="232457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3330857" y="2725173"/>
            <a:ext cx="2383520" cy="232457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2082544" y="3946117"/>
            <a:ext cx="2383520" cy="232457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45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677421" y="1523131"/>
            <a:ext cx="4731643" cy="4614625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244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6904" y="2416984"/>
            <a:ext cx="4845611" cy="21215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48105" y="2416984"/>
            <a:ext cx="4845611" cy="212156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119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973287" y="2714277"/>
            <a:ext cx="3598713" cy="3598712"/>
          </a:xfrm>
          <a:prstGeom prst="diamond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37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6905" y="3643618"/>
            <a:ext cx="1439886" cy="6304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6905" y="4892555"/>
            <a:ext cx="1439886" cy="6304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072056" y="3643618"/>
            <a:ext cx="1439886" cy="6304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72056" y="4892555"/>
            <a:ext cx="1439886" cy="6304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387208" y="3643618"/>
            <a:ext cx="1439886" cy="6304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387208" y="4892555"/>
            <a:ext cx="1439886" cy="6304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02360" y="3643618"/>
            <a:ext cx="1439886" cy="6304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702360" y="4892555"/>
            <a:ext cx="1439886" cy="6304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0017511" y="3643618"/>
            <a:ext cx="1439886" cy="6304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017511" y="4892555"/>
            <a:ext cx="1439886" cy="6304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36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0618" y="645459"/>
            <a:ext cx="11403011" cy="2070032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141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6905" y="2709746"/>
            <a:ext cx="1439886" cy="1416205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56905" y="4694663"/>
            <a:ext cx="1439886" cy="1416205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072056" y="2709746"/>
            <a:ext cx="1439886" cy="1416205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72056" y="4694663"/>
            <a:ext cx="1439886" cy="1416205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387208" y="2709746"/>
            <a:ext cx="1439886" cy="1416205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387208" y="4694663"/>
            <a:ext cx="1439886" cy="1416205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02360" y="2709746"/>
            <a:ext cx="1439886" cy="1416205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702360" y="4694663"/>
            <a:ext cx="1439886" cy="1416205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0017511" y="2709746"/>
            <a:ext cx="1439886" cy="1416205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017511" y="4694663"/>
            <a:ext cx="1439886" cy="1416205"/>
          </a:xfrm>
          <a:prstGeom prst="ellipse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694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5999" y="645458"/>
            <a:ext cx="5697631" cy="579502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072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98369" y="645458"/>
            <a:ext cx="5697631" cy="579502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054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02534" y="2732182"/>
            <a:ext cx="4743527" cy="340158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70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774700"/>
            <a:ext cx="6096000" cy="608330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628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774700"/>
            <a:ext cx="12192001" cy="6083300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3138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09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501080" y="255494"/>
            <a:ext cx="5189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spc="300" dirty="0"/>
              <a:t>PROGRAMACIÓN</a:t>
            </a:r>
            <a:r>
              <a:rPr lang="es-MX" sz="1200" spc="300" baseline="0" dirty="0"/>
              <a:t> DE SISTEMAS </a:t>
            </a:r>
            <a:r>
              <a:rPr lang="es-MX" sz="1200" b="1" kern="1200" spc="3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INTERACTIVOS</a:t>
            </a:r>
            <a:endParaRPr lang="id-ID" sz="1200" spc="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754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8" r:id="rId2"/>
    <p:sldLayoutId id="2147483719" r:id="rId3"/>
    <p:sldLayoutId id="2147483650" r:id="rId4"/>
    <p:sldLayoutId id="2147483651" r:id="rId5"/>
    <p:sldLayoutId id="2147483652" r:id="rId6"/>
    <p:sldLayoutId id="2147483654" r:id="rId7"/>
    <p:sldLayoutId id="2147483720" r:id="rId8"/>
    <p:sldLayoutId id="2147483655" r:id="rId9"/>
    <p:sldLayoutId id="2147483656" r:id="rId10"/>
    <p:sldLayoutId id="2147483657" r:id="rId11"/>
    <p:sldLayoutId id="2147483721" r:id="rId12"/>
    <p:sldLayoutId id="2147483771" r:id="rId13"/>
    <p:sldLayoutId id="2147483661" r:id="rId14"/>
    <p:sldLayoutId id="2147483724" r:id="rId15"/>
    <p:sldLayoutId id="2147483662" r:id="rId16"/>
    <p:sldLayoutId id="2147483653" r:id="rId17"/>
    <p:sldLayoutId id="2147483659" r:id="rId18"/>
    <p:sldLayoutId id="2147483660" r:id="rId19"/>
    <p:sldLayoutId id="2147483658" r:id="rId20"/>
    <p:sldLayoutId id="2147483663" r:id="rId21"/>
    <p:sldLayoutId id="2147483664" r:id="rId22"/>
    <p:sldLayoutId id="2147483665" r:id="rId23"/>
    <p:sldLayoutId id="2147483774" r:id="rId24"/>
    <p:sldLayoutId id="2147483666" r:id="rId25"/>
    <p:sldLayoutId id="2147483667" r:id="rId26"/>
    <p:sldLayoutId id="2147483671" r:id="rId27"/>
    <p:sldLayoutId id="2147483672" r:id="rId28"/>
    <p:sldLayoutId id="2147483673" r:id="rId29"/>
    <p:sldLayoutId id="2147483674" r:id="rId30"/>
    <p:sldLayoutId id="2147483675" r:id="rId31"/>
    <p:sldLayoutId id="2147483767" r:id="rId32"/>
    <p:sldLayoutId id="2147483768" r:id="rId33"/>
    <p:sldLayoutId id="2147483769" r:id="rId34"/>
    <p:sldLayoutId id="2147483770" r:id="rId35"/>
    <p:sldLayoutId id="2147483678" r:id="rId36"/>
    <p:sldLayoutId id="2147483677" r:id="rId37"/>
    <p:sldLayoutId id="2147483679" r:id="rId38"/>
    <p:sldLayoutId id="2147483756" r:id="rId39"/>
    <p:sldLayoutId id="2147483757" r:id="rId40"/>
    <p:sldLayoutId id="2147483758" r:id="rId41"/>
    <p:sldLayoutId id="2147483759" r:id="rId42"/>
    <p:sldLayoutId id="2147483760" r:id="rId43"/>
    <p:sldLayoutId id="2147483761" r:id="rId44"/>
    <p:sldLayoutId id="2147483762" r:id="rId45"/>
    <p:sldLayoutId id="2147483763" r:id="rId46"/>
    <p:sldLayoutId id="2147483764" r:id="rId47"/>
    <p:sldLayoutId id="2147483765" r:id="rId48"/>
    <p:sldLayoutId id="2147483766" r:id="rId49"/>
    <p:sldLayoutId id="2147483725" r:id="rId50"/>
    <p:sldLayoutId id="2147483726" r:id="rId51"/>
    <p:sldLayoutId id="2147483727" r:id="rId52"/>
    <p:sldLayoutId id="2147483736" r:id="rId53"/>
    <p:sldLayoutId id="2147483730" r:id="rId54"/>
    <p:sldLayoutId id="2147483731" r:id="rId55"/>
    <p:sldLayoutId id="2147483732" r:id="rId56"/>
    <p:sldLayoutId id="2147483728" r:id="rId57"/>
    <p:sldLayoutId id="2147483729" r:id="rId58"/>
    <p:sldLayoutId id="2147483733" r:id="rId59"/>
    <p:sldLayoutId id="2147483734" r:id="rId60"/>
    <p:sldLayoutId id="2147483735" r:id="rId61"/>
    <p:sldLayoutId id="2147483737" r:id="rId62"/>
    <p:sldLayoutId id="2147483738" r:id="rId63"/>
    <p:sldLayoutId id="2147483739" r:id="rId64"/>
    <p:sldLayoutId id="2147483741" r:id="rId65"/>
    <p:sldLayoutId id="2147483742" r:id="rId66"/>
    <p:sldLayoutId id="2147483743" r:id="rId67"/>
    <p:sldLayoutId id="2147483744" r:id="rId68"/>
    <p:sldLayoutId id="2147483745" r:id="rId69"/>
    <p:sldLayoutId id="2147483746" r:id="rId70"/>
    <p:sldLayoutId id="2147483747" r:id="rId71"/>
    <p:sldLayoutId id="2147483748" r:id="rId72"/>
    <p:sldLayoutId id="2147483749" r:id="rId73"/>
    <p:sldLayoutId id="2147483750" r:id="rId74"/>
    <p:sldLayoutId id="2147483751" r:id="rId75"/>
    <p:sldLayoutId id="2147483715" r:id="rId76"/>
    <p:sldLayoutId id="2147483775" r:id="rId77"/>
    <p:sldLayoutId id="2147483752" r:id="rId78"/>
    <p:sldLayoutId id="2147483753" r:id="rId79"/>
    <p:sldLayoutId id="2147483722" r:id="rId80"/>
    <p:sldLayoutId id="2147483754" r:id="rId81"/>
    <p:sldLayoutId id="2147483755" r:id="rId82"/>
    <p:sldLayoutId id="2147483687" r:id="rId83"/>
    <p:sldLayoutId id="2147483688" r:id="rId84"/>
    <p:sldLayoutId id="2147483689" r:id="rId85"/>
    <p:sldLayoutId id="2147483690" r:id="rId86"/>
    <p:sldLayoutId id="2147483681" r:id="rId87"/>
    <p:sldLayoutId id="2147483682" r:id="rId88"/>
    <p:sldLayoutId id="2147483683" r:id="rId89"/>
    <p:sldLayoutId id="2147483684" r:id="rId90"/>
    <p:sldLayoutId id="2147483685" r:id="rId91"/>
    <p:sldLayoutId id="2147483686" r:id="rId92"/>
    <p:sldLayoutId id="2147483723" r:id="rId93"/>
    <p:sldLayoutId id="2147483772" r:id="rId94"/>
    <p:sldLayoutId id="2147483773" r:id="rId95"/>
    <p:sldLayoutId id="2147483668" r:id="rId9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096000" y="1193247"/>
            <a:ext cx="0" cy="51010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B6C17A-6E9D-4153-BDB1-AD6483B48E1F}"/>
              </a:ext>
            </a:extLst>
          </p:cNvPr>
          <p:cNvSpPr txBox="1"/>
          <p:nvPr/>
        </p:nvSpPr>
        <p:spPr>
          <a:xfrm>
            <a:off x="6949139" y="1193247"/>
            <a:ext cx="442295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MX" sz="2400" b="1" spc="300" dirty="0"/>
              <a:t>Final – 60%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BE88DD-CB56-4228-B3E9-7865C18F0630}"/>
              </a:ext>
            </a:extLst>
          </p:cNvPr>
          <p:cNvSpPr/>
          <p:nvPr/>
        </p:nvSpPr>
        <p:spPr>
          <a:xfrm>
            <a:off x="8898729" y="1932835"/>
            <a:ext cx="523781" cy="52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78BBF4-43ED-4F4C-830A-DB11A130F13B}"/>
              </a:ext>
            </a:extLst>
          </p:cNvPr>
          <p:cNvSpPr txBox="1"/>
          <p:nvPr/>
        </p:nvSpPr>
        <p:spPr>
          <a:xfrm>
            <a:off x="6531033" y="2269375"/>
            <a:ext cx="5237018" cy="15210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Examen práctico – </a:t>
            </a:r>
            <a:r>
              <a:rPr lang="es-ES" sz="1600" b="1" dirty="0"/>
              <a:t>40%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Entrega del proyecto – </a:t>
            </a:r>
            <a:r>
              <a:rPr lang="es-ES" sz="1600" b="1" dirty="0"/>
              <a:t>60%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Se entregará el prototipo del proyecto el día del examen</a:t>
            </a:r>
            <a:endParaRPr lang="id-ID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A1C70-221B-49E4-93FC-AC32FD1AF092}"/>
              </a:ext>
            </a:extLst>
          </p:cNvPr>
          <p:cNvSpPr txBox="1"/>
          <p:nvPr/>
        </p:nvSpPr>
        <p:spPr>
          <a:xfrm>
            <a:off x="842056" y="1193247"/>
            <a:ext cx="4422959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MX" sz="2400" b="1" spc="300" dirty="0"/>
              <a:t>Parcial – 40%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EFCCD8-BE6E-4238-8BB2-E10C71E8AB6D}"/>
              </a:ext>
            </a:extLst>
          </p:cNvPr>
          <p:cNvSpPr/>
          <p:nvPr/>
        </p:nvSpPr>
        <p:spPr>
          <a:xfrm>
            <a:off x="2791646" y="1932835"/>
            <a:ext cx="523781" cy="52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E945FB-81B1-4F8C-8A0C-BDFCE7C2A035}"/>
              </a:ext>
            </a:extLst>
          </p:cNvPr>
          <p:cNvSpPr txBox="1"/>
          <p:nvPr/>
        </p:nvSpPr>
        <p:spPr>
          <a:xfrm>
            <a:off x="423950" y="2269375"/>
            <a:ext cx="5237018" cy="15210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Examen práctico – </a:t>
            </a:r>
            <a:r>
              <a:rPr lang="es-ES" sz="1600" b="1" dirty="0"/>
              <a:t>70%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Avance del proyecto – </a:t>
            </a:r>
            <a:r>
              <a:rPr lang="es-ES" sz="1600" b="1" dirty="0"/>
              <a:t>30%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Se entregará el avance del proyecto </a:t>
            </a:r>
            <a:r>
              <a:rPr lang="es-ES" sz="1600" b="1" dirty="0"/>
              <a:t>(20 % del prototipo terminado)</a:t>
            </a:r>
            <a:r>
              <a:rPr lang="es-ES" sz="1600" dirty="0"/>
              <a:t> el día del examen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36087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/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SHIFT Multiple 16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reative">
      <a:majorFont>
        <a:latin typeface="Raleway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5370</TotalTime>
  <Words>57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Raleway Light</vt:lpstr>
      <vt:lpstr>Calibri Light</vt:lpstr>
      <vt:lpstr>Raleway</vt:lpstr>
      <vt:lpstr>Lato Light</vt:lpstr>
      <vt:lpstr>Calibri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365 Pro Plus</cp:lastModifiedBy>
  <cp:revision>234</cp:revision>
  <dcterms:created xsi:type="dcterms:W3CDTF">2017-03-07T16:11:41Z</dcterms:created>
  <dcterms:modified xsi:type="dcterms:W3CDTF">2020-02-19T21:30:04Z</dcterms:modified>
</cp:coreProperties>
</file>